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29" Type="http://schemas.openxmlformats.org/officeDocument/2006/relationships/image" Target="../media/image28.png"/><Relationship Id="rId30" Type="http://schemas.openxmlformats.org/officeDocument/2006/relationships/image" Target="../media/image29.png"/><Relationship Id="rId31" Type="http://schemas.openxmlformats.org/officeDocument/2006/relationships/image" Target="../media/image30.png"/><Relationship Id="rId32" Type="http://schemas.openxmlformats.org/officeDocument/2006/relationships/image" Target="../media/image3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1.png"/><Relationship Id="rId3" Type="http://schemas.openxmlformats.org/officeDocument/2006/relationships/image" Target="../media/image422.png"/><Relationship Id="rId4" Type="http://schemas.openxmlformats.org/officeDocument/2006/relationships/image" Target="../media/image423.png"/><Relationship Id="rId5" Type="http://schemas.openxmlformats.org/officeDocument/2006/relationships/image" Target="../media/image424.png"/><Relationship Id="rId6" Type="http://schemas.openxmlformats.org/officeDocument/2006/relationships/image" Target="../media/image425.png"/><Relationship Id="rId7" Type="http://schemas.openxmlformats.org/officeDocument/2006/relationships/image" Target="../media/image426.png"/><Relationship Id="rId8" Type="http://schemas.openxmlformats.org/officeDocument/2006/relationships/image" Target="../media/image427.png"/><Relationship Id="rId9" Type="http://schemas.openxmlformats.org/officeDocument/2006/relationships/image" Target="../media/image428.png"/><Relationship Id="rId10" Type="http://schemas.openxmlformats.org/officeDocument/2006/relationships/image" Target="../media/image429.png"/><Relationship Id="rId11" Type="http://schemas.openxmlformats.org/officeDocument/2006/relationships/image" Target="../media/image430.png"/><Relationship Id="rId12" Type="http://schemas.openxmlformats.org/officeDocument/2006/relationships/image" Target="../media/image431.png"/><Relationship Id="rId13" Type="http://schemas.openxmlformats.org/officeDocument/2006/relationships/image" Target="../media/image432.png"/><Relationship Id="rId14" Type="http://schemas.openxmlformats.org/officeDocument/2006/relationships/image" Target="../media/image433.png"/><Relationship Id="rId15" Type="http://schemas.openxmlformats.org/officeDocument/2006/relationships/image" Target="../media/image434.png"/><Relationship Id="rId16" Type="http://schemas.openxmlformats.org/officeDocument/2006/relationships/image" Target="../media/image435.png"/><Relationship Id="rId17" Type="http://schemas.openxmlformats.org/officeDocument/2006/relationships/image" Target="../media/image436.png"/><Relationship Id="rId18" Type="http://schemas.openxmlformats.org/officeDocument/2006/relationships/image" Target="../media/image437.png"/><Relationship Id="rId19" Type="http://schemas.openxmlformats.org/officeDocument/2006/relationships/image" Target="../media/image438.png"/><Relationship Id="rId20" Type="http://schemas.openxmlformats.org/officeDocument/2006/relationships/image" Target="../media/image439.png"/><Relationship Id="rId21" Type="http://schemas.openxmlformats.org/officeDocument/2006/relationships/image" Target="../media/image440.png"/><Relationship Id="rId22" Type="http://schemas.openxmlformats.org/officeDocument/2006/relationships/image" Target="../media/image441.png"/><Relationship Id="rId23" Type="http://schemas.openxmlformats.org/officeDocument/2006/relationships/image" Target="../media/image442.png"/><Relationship Id="rId24" Type="http://schemas.openxmlformats.org/officeDocument/2006/relationships/image" Target="../media/image443.png"/><Relationship Id="rId25" Type="http://schemas.openxmlformats.org/officeDocument/2006/relationships/image" Target="../media/image444.png"/><Relationship Id="rId26" Type="http://schemas.openxmlformats.org/officeDocument/2006/relationships/image" Target="../media/image445.png"/><Relationship Id="rId27" Type="http://schemas.openxmlformats.org/officeDocument/2006/relationships/image" Target="../media/image446.png"/><Relationship Id="rId28" Type="http://schemas.openxmlformats.org/officeDocument/2006/relationships/image" Target="../media/image447.png"/><Relationship Id="rId29" Type="http://schemas.openxmlformats.org/officeDocument/2006/relationships/image" Target="../media/image448.png"/><Relationship Id="rId30" Type="http://schemas.openxmlformats.org/officeDocument/2006/relationships/image" Target="../media/image449.png"/><Relationship Id="rId31" Type="http://schemas.openxmlformats.org/officeDocument/2006/relationships/image" Target="../media/image450.png"/><Relationship Id="rId32" Type="http://schemas.openxmlformats.org/officeDocument/2006/relationships/image" Target="../media/image451.png"/><Relationship Id="rId33" Type="http://schemas.openxmlformats.org/officeDocument/2006/relationships/image" Target="../media/image452.png"/><Relationship Id="rId34" Type="http://schemas.openxmlformats.org/officeDocument/2006/relationships/image" Target="../media/image453.png"/><Relationship Id="rId35" Type="http://schemas.openxmlformats.org/officeDocument/2006/relationships/image" Target="../media/image454.png"/><Relationship Id="rId36" Type="http://schemas.openxmlformats.org/officeDocument/2006/relationships/image" Target="../media/image455.png"/><Relationship Id="rId37" Type="http://schemas.openxmlformats.org/officeDocument/2006/relationships/image" Target="../media/image456.png"/><Relationship Id="rId38" Type="http://schemas.openxmlformats.org/officeDocument/2006/relationships/image" Target="../media/image45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8.png"/><Relationship Id="rId3" Type="http://schemas.openxmlformats.org/officeDocument/2006/relationships/image" Target="../media/image459.png"/><Relationship Id="rId4" Type="http://schemas.openxmlformats.org/officeDocument/2006/relationships/image" Target="../media/image460.png"/><Relationship Id="rId5" Type="http://schemas.openxmlformats.org/officeDocument/2006/relationships/image" Target="../media/image461.png"/><Relationship Id="rId6" Type="http://schemas.openxmlformats.org/officeDocument/2006/relationships/image" Target="../media/image462.png"/><Relationship Id="rId7" Type="http://schemas.openxmlformats.org/officeDocument/2006/relationships/image" Target="../media/image463.png"/><Relationship Id="rId8" Type="http://schemas.openxmlformats.org/officeDocument/2006/relationships/image" Target="../media/image464.png"/><Relationship Id="rId9" Type="http://schemas.openxmlformats.org/officeDocument/2006/relationships/image" Target="../media/image465.png"/><Relationship Id="rId10" Type="http://schemas.openxmlformats.org/officeDocument/2006/relationships/image" Target="../media/image466.png"/><Relationship Id="rId11" Type="http://schemas.openxmlformats.org/officeDocument/2006/relationships/image" Target="../media/image467.png"/><Relationship Id="rId12" Type="http://schemas.openxmlformats.org/officeDocument/2006/relationships/image" Target="../media/image468.png"/><Relationship Id="rId13" Type="http://schemas.openxmlformats.org/officeDocument/2006/relationships/image" Target="../media/image469.png"/><Relationship Id="rId14" Type="http://schemas.openxmlformats.org/officeDocument/2006/relationships/image" Target="../media/image470.png"/><Relationship Id="rId15" Type="http://schemas.openxmlformats.org/officeDocument/2006/relationships/image" Target="../media/image471.png"/><Relationship Id="rId16" Type="http://schemas.openxmlformats.org/officeDocument/2006/relationships/image" Target="../media/image472.png"/><Relationship Id="rId17" Type="http://schemas.openxmlformats.org/officeDocument/2006/relationships/image" Target="../media/image473.png"/><Relationship Id="rId18" Type="http://schemas.openxmlformats.org/officeDocument/2006/relationships/image" Target="../media/image474.png"/><Relationship Id="rId19" Type="http://schemas.openxmlformats.org/officeDocument/2006/relationships/image" Target="../media/image475.png"/><Relationship Id="rId20" Type="http://schemas.openxmlformats.org/officeDocument/2006/relationships/image" Target="../media/image476.png"/><Relationship Id="rId21" Type="http://schemas.openxmlformats.org/officeDocument/2006/relationships/image" Target="../media/image477.png"/><Relationship Id="rId22" Type="http://schemas.openxmlformats.org/officeDocument/2006/relationships/image" Target="../media/image478.png"/><Relationship Id="rId23" Type="http://schemas.openxmlformats.org/officeDocument/2006/relationships/image" Target="../media/image479.png"/><Relationship Id="rId24" Type="http://schemas.openxmlformats.org/officeDocument/2006/relationships/image" Target="../media/image480.png"/><Relationship Id="rId25" Type="http://schemas.openxmlformats.org/officeDocument/2006/relationships/image" Target="../media/image481.png"/><Relationship Id="rId26" Type="http://schemas.openxmlformats.org/officeDocument/2006/relationships/image" Target="../media/image482.png"/><Relationship Id="rId27" Type="http://schemas.openxmlformats.org/officeDocument/2006/relationships/image" Target="../media/image483.png"/><Relationship Id="rId28" Type="http://schemas.openxmlformats.org/officeDocument/2006/relationships/image" Target="../media/image484.png"/><Relationship Id="rId29" Type="http://schemas.openxmlformats.org/officeDocument/2006/relationships/image" Target="../media/image485.png"/><Relationship Id="rId30" Type="http://schemas.openxmlformats.org/officeDocument/2006/relationships/image" Target="../media/image486.png"/><Relationship Id="rId31" Type="http://schemas.openxmlformats.org/officeDocument/2006/relationships/image" Target="../media/image487.png"/><Relationship Id="rId32" Type="http://schemas.openxmlformats.org/officeDocument/2006/relationships/image" Target="../media/image488.png"/><Relationship Id="rId33" Type="http://schemas.openxmlformats.org/officeDocument/2006/relationships/image" Target="../media/image489.png"/><Relationship Id="rId34" Type="http://schemas.openxmlformats.org/officeDocument/2006/relationships/image" Target="../media/image490.png"/><Relationship Id="rId35" Type="http://schemas.openxmlformats.org/officeDocument/2006/relationships/image" Target="../media/image491.png"/><Relationship Id="rId36" Type="http://schemas.openxmlformats.org/officeDocument/2006/relationships/image" Target="../media/image492.png"/><Relationship Id="rId37" Type="http://schemas.openxmlformats.org/officeDocument/2006/relationships/image" Target="../media/image493.png"/><Relationship Id="rId38" Type="http://schemas.openxmlformats.org/officeDocument/2006/relationships/image" Target="../media/image494.png"/><Relationship Id="rId39" Type="http://schemas.openxmlformats.org/officeDocument/2006/relationships/image" Target="../media/image495.png"/><Relationship Id="rId40" Type="http://schemas.openxmlformats.org/officeDocument/2006/relationships/image" Target="../media/image496.png"/><Relationship Id="rId41" Type="http://schemas.openxmlformats.org/officeDocument/2006/relationships/image" Target="../media/image497.png"/><Relationship Id="rId42" Type="http://schemas.openxmlformats.org/officeDocument/2006/relationships/image" Target="../media/image498.png"/><Relationship Id="rId43" Type="http://schemas.openxmlformats.org/officeDocument/2006/relationships/image" Target="../media/image499.png"/><Relationship Id="rId44" Type="http://schemas.openxmlformats.org/officeDocument/2006/relationships/image" Target="../media/image500.png"/><Relationship Id="rId45" Type="http://schemas.openxmlformats.org/officeDocument/2006/relationships/image" Target="../media/image501.png"/><Relationship Id="rId46" Type="http://schemas.openxmlformats.org/officeDocument/2006/relationships/image" Target="../media/image502.png"/><Relationship Id="rId47" Type="http://schemas.openxmlformats.org/officeDocument/2006/relationships/image" Target="../media/image503.png"/><Relationship Id="rId48" Type="http://schemas.openxmlformats.org/officeDocument/2006/relationships/image" Target="../media/image504.png"/><Relationship Id="rId49" Type="http://schemas.openxmlformats.org/officeDocument/2006/relationships/image" Target="../media/image505.png"/><Relationship Id="rId50" Type="http://schemas.openxmlformats.org/officeDocument/2006/relationships/image" Target="../media/image50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7.png"/><Relationship Id="rId3" Type="http://schemas.openxmlformats.org/officeDocument/2006/relationships/image" Target="../media/image508.png"/><Relationship Id="rId4" Type="http://schemas.openxmlformats.org/officeDocument/2006/relationships/image" Target="../media/image509.png"/><Relationship Id="rId5" Type="http://schemas.openxmlformats.org/officeDocument/2006/relationships/image" Target="../media/image510.png"/><Relationship Id="rId6" Type="http://schemas.openxmlformats.org/officeDocument/2006/relationships/image" Target="../media/image511.png"/><Relationship Id="rId7" Type="http://schemas.openxmlformats.org/officeDocument/2006/relationships/image" Target="../media/image512.png"/><Relationship Id="rId8" Type="http://schemas.openxmlformats.org/officeDocument/2006/relationships/image" Target="../media/image513.png"/><Relationship Id="rId9" Type="http://schemas.openxmlformats.org/officeDocument/2006/relationships/image" Target="../media/image514.png"/><Relationship Id="rId10" Type="http://schemas.openxmlformats.org/officeDocument/2006/relationships/image" Target="../media/image515.png"/><Relationship Id="rId11" Type="http://schemas.openxmlformats.org/officeDocument/2006/relationships/image" Target="../media/image516.png"/><Relationship Id="rId12" Type="http://schemas.openxmlformats.org/officeDocument/2006/relationships/image" Target="../media/image517.png"/><Relationship Id="rId13" Type="http://schemas.openxmlformats.org/officeDocument/2006/relationships/image" Target="../media/image518.png"/><Relationship Id="rId14" Type="http://schemas.openxmlformats.org/officeDocument/2006/relationships/image" Target="../media/image519.png"/><Relationship Id="rId15" Type="http://schemas.openxmlformats.org/officeDocument/2006/relationships/image" Target="../media/image520.png"/><Relationship Id="rId16" Type="http://schemas.openxmlformats.org/officeDocument/2006/relationships/image" Target="../media/image521.png"/><Relationship Id="rId17" Type="http://schemas.openxmlformats.org/officeDocument/2006/relationships/image" Target="../media/image522.png"/><Relationship Id="rId18" Type="http://schemas.openxmlformats.org/officeDocument/2006/relationships/image" Target="../media/image523.png"/><Relationship Id="rId19" Type="http://schemas.openxmlformats.org/officeDocument/2006/relationships/image" Target="../media/image524.png"/><Relationship Id="rId20" Type="http://schemas.openxmlformats.org/officeDocument/2006/relationships/image" Target="../media/image525.png"/><Relationship Id="rId21" Type="http://schemas.openxmlformats.org/officeDocument/2006/relationships/image" Target="../media/image526.png"/><Relationship Id="rId22" Type="http://schemas.openxmlformats.org/officeDocument/2006/relationships/image" Target="../media/image527.png"/><Relationship Id="rId23" Type="http://schemas.openxmlformats.org/officeDocument/2006/relationships/image" Target="../media/image528.png"/><Relationship Id="rId24" Type="http://schemas.openxmlformats.org/officeDocument/2006/relationships/image" Target="../media/image529.png"/><Relationship Id="rId25" Type="http://schemas.openxmlformats.org/officeDocument/2006/relationships/image" Target="../media/image530.png"/><Relationship Id="rId26" Type="http://schemas.openxmlformats.org/officeDocument/2006/relationships/image" Target="../media/image531.png"/><Relationship Id="rId27" Type="http://schemas.openxmlformats.org/officeDocument/2006/relationships/image" Target="../media/image532.png"/><Relationship Id="rId28" Type="http://schemas.openxmlformats.org/officeDocument/2006/relationships/image" Target="../media/image533.png"/><Relationship Id="rId29" Type="http://schemas.openxmlformats.org/officeDocument/2006/relationships/image" Target="../media/image534.png"/><Relationship Id="rId30" Type="http://schemas.openxmlformats.org/officeDocument/2006/relationships/image" Target="../media/image535.png"/><Relationship Id="rId31" Type="http://schemas.openxmlformats.org/officeDocument/2006/relationships/image" Target="../media/image536.png"/><Relationship Id="rId32" Type="http://schemas.openxmlformats.org/officeDocument/2006/relationships/image" Target="../media/image537.png"/><Relationship Id="rId33" Type="http://schemas.openxmlformats.org/officeDocument/2006/relationships/image" Target="../media/image538.png"/><Relationship Id="rId34" Type="http://schemas.openxmlformats.org/officeDocument/2006/relationships/image" Target="../media/image539.png"/><Relationship Id="rId35" Type="http://schemas.openxmlformats.org/officeDocument/2006/relationships/image" Target="../media/image540.png"/><Relationship Id="rId36" Type="http://schemas.openxmlformats.org/officeDocument/2006/relationships/image" Target="../media/image541.png"/><Relationship Id="rId37" Type="http://schemas.openxmlformats.org/officeDocument/2006/relationships/image" Target="../media/image542.png"/><Relationship Id="rId38" Type="http://schemas.openxmlformats.org/officeDocument/2006/relationships/image" Target="../media/image543.png"/><Relationship Id="rId39" Type="http://schemas.openxmlformats.org/officeDocument/2006/relationships/image" Target="../media/image544.png"/><Relationship Id="rId40" Type="http://schemas.openxmlformats.org/officeDocument/2006/relationships/image" Target="../media/image545.png"/><Relationship Id="rId41" Type="http://schemas.openxmlformats.org/officeDocument/2006/relationships/image" Target="../media/image54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7.png"/><Relationship Id="rId3" Type="http://schemas.openxmlformats.org/officeDocument/2006/relationships/image" Target="../media/image548.png"/><Relationship Id="rId4" Type="http://schemas.openxmlformats.org/officeDocument/2006/relationships/image" Target="../media/image549.png"/><Relationship Id="rId5" Type="http://schemas.openxmlformats.org/officeDocument/2006/relationships/image" Target="../media/image550.png"/><Relationship Id="rId6" Type="http://schemas.openxmlformats.org/officeDocument/2006/relationships/image" Target="../media/image551.png"/><Relationship Id="rId7" Type="http://schemas.openxmlformats.org/officeDocument/2006/relationships/image" Target="../media/image552.png"/><Relationship Id="rId8" Type="http://schemas.openxmlformats.org/officeDocument/2006/relationships/image" Target="../media/image553.png"/><Relationship Id="rId9" Type="http://schemas.openxmlformats.org/officeDocument/2006/relationships/image" Target="../media/image554.png"/><Relationship Id="rId10" Type="http://schemas.openxmlformats.org/officeDocument/2006/relationships/image" Target="../media/image555.png"/><Relationship Id="rId11" Type="http://schemas.openxmlformats.org/officeDocument/2006/relationships/image" Target="../media/image556.png"/><Relationship Id="rId12" Type="http://schemas.openxmlformats.org/officeDocument/2006/relationships/image" Target="../media/image557.png"/><Relationship Id="rId13" Type="http://schemas.openxmlformats.org/officeDocument/2006/relationships/image" Target="../media/image558.png"/><Relationship Id="rId14" Type="http://schemas.openxmlformats.org/officeDocument/2006/relationships/image" Target="../media/image559.png"/><Relationship Id="rId15" Type="http://schemas.openxmlformats.org/officeDocument/2006/relationships/image" Target="../media/image560.png"/><Relationship Id="rId16" Type="http://schemas.openxmlformats.org/officeDocument/2006/relationships/image" Target="../media/image561.png"/><Relationship Id="rId17" Type="http://schemas.openxmlformats.org/officeDocument/2006/relationships/image" Target="../media/image562.png"/><Relationship Id="rId18" Type="http://schemas.openxmlformats.org/officeDocument/2006/relationships/image" Target="../media/image563.png"/><Relationship Id="rId19" Type="http://schemas.openxmlformats.org/officeDocument/2006/relationships/image" Target="../media/image564.png"/><Relationship Id="rId20" Type="http://schemas.openxmlformats.org/officeDocument/2006/relationships/image" Target="../media/image565.png"/><Relationship Id="rId21" Type="http://schemas.openxmlformats.org/officeDocument/2006/relationships/image" Target="../media/image566.png"/><Relationship Id="rId22" Type="http://schemas.openxmlformats.org/officeDocument/2006/relationships/image" Target="../media/image567.png"/><Relationship Id="rId23" Type="http://schemas.openxmlformats.org/officeDocument/2006/relationships/image" Target="../media/image568.png"/><Relationship Id="rId24" Type="http://schemas.openxmlformats.org/officeDocument/2006/relationships/image" Target="../media/image569.png"/><Relationship Id="rId25" Type="http://schemas.openxmlformats.org/officeDocument/2006/relationships/image" Target="../media/image570.png"/><Relationship Id="rId26" Type="http://schemas.openxmlformats.org/officeDocument/2006/relationships/image" Target="../media/image571.png"/><Relationship Id="rId27" Type="http://schemas.openxmlformats.org/officeDocument/2006/relationships/image" Target="../media/image572.png"/><Relationship Id="rId28" Type="http://schemas.openxmlformats.org/officeDocument/2006/relationships/image" Target="../media/image573.png"/><Relationship Id="rId29" Type="http://schemas.openxmlformats.org/officeDocument/2006/relationships/image" Target="../media/image574.png"/><Relationship Id="rId30" Type="http://schemas.openxmlformats.org/officeDocument/2006/relationships/image" Target="../media/image575.png"/><Relationship Id="rId31" Type="http://schemas.openxmlformats.org/officeDocument/2006/relationships/image" Target="../media/image576.png"/><Relationship Id="rId32" Type="http://schemas.openxmlformats.org/officeDocument/2006/relationships/image" Target="../media/image577.png"/><Relationship Id="rId33" Type="http://schemas.openxmlformats.org/officeDocument/2006/relationships/image" Target="../media/image578.png"/><Relationship Id="rId34" Type="http://schemas.openxmlformats.org/officeDocument/2006/relationships/image" Target="../media/image579.png"/><Relationship Id="rId35" Type="http://schemas.openxmlformats.org/officeDocument/2006/relationships/image" Target="../media/image580.png"/><Relationship Id="rId36" Type="http://schemas.openxmlformats.org/officeDocument/2006/relationships/image" Target="../media/image581.png"/><Relationship Id="rId37" Type="http://schemas.openxmlformats.org/officeDocument/2006/relationships/image" Target="../media/image582.png"/><Relationship Id="rId38" Type="http://schemas.openxmlformats.org/officeDocument/2006/relationships/image" Target="../media/image583.png"/><Relationship Id="rId39" Type="http://schemas.openxmlformats.org/officeDocument/2006/relationships/image" Target="../media/image584.png"/><Relationship Id="rId40" Type="http://schemas.openxmlformats.org/officeDocument/2006/relationships/image" Target="../media/image585.png"/><Relationship Id="rId41" Type="http://schemas.openxmlformats.org/officeDocument/2006/relationships/image" Target="../media/image586.png"/><Relationship Id="rId42" Type="http://schemas.openxmlformats.org/officeDocument/2006/relationships/image" Target="../media/image587.png"/><Relationship Id="rId43" Type="http://schemas.openxmlformats.org/officeDocument/2006/relationships/image" Target="../media/image588.png"/><Relationship Id="rId44" Type="http://schemas.openxmlformats.org/officeDocument/2006/relationships/image" Target="../media/image589.png"/><Relationship Id="rId45" Type="http://schemas.openxmlformats.org/officeDocument/2006/relationships/image" Target="../media/image590.png"/><Relationship Id="rId46" Type="http://schemas.openxmlformats.org/officeDocument/2006/relationships/image" Target="../media/image591.png"/><Relationship Id="rId47" Type="http://schemas.openxmlformats.org/officeDocument/2006/relationships/image" Target="../media/image592.png"/><Relationship Id="rId48" Type="http://schemas.openxmlformats.org/officeDocument/2006/relationships/image" Target="../media/image59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4.png"/><Relationship Id="rId3" Type="http://schemas.openxmlformats.org/officeDocument/2006/relationships/image" Target="../media/image595.png"/><Relationship Id="rId4" Type="http://schemas.openxmlformats.org/officeDocument/2006/relationships/image" Target="../media/image596.png"/><Relationship Id="rId5" Type="http://schemas.openxmlformats.org/officeDocument/2006/relationships/image" Target="../media/image597.png"/><Relationship Id="rId6" Type="http://schemas.openxmlformats.org/officeDocument/2006/relationships/image" Target="../media/image598.png"/><Relationship Id="rId7" Type="http://schemas.openxmlformats.org/officeDocument/2006/relationships/image" Target="../media/image599.png"/><Relationship Id="rId8" Type="http://schemas.openxmlformats.org/officeDocument/2006/relationships/image" Target="../media/image600.png"/><Relationship Id="rId9" Type="http://schemas.openxmlformats.org/officeDocument/2006/relationships/image" Target="../media/image601.png"/><Relationship Id="rId10" Type="http://schemas.openxmlformats.org/officeDocument/2006/relationships/image" Target="../media/image602.png"/><Relationship Id="rId11" Type="http://schemas.openxmlformats.org/officeDocument/2006/relationships/image" Target="../media/image603.png"/><Relationship Id="rId12" Type="http://schemas.openxmlformats.org/officeDocument/2006/relationships/image" Target="../media/image604.png"/><Relationship Id="rId13" Type="http://schemas.openxmlformats.org/officeDocument/2006/relationships/image" Target="../media/image605.png"/><Relationship Id="rId14" Type="http://schemas.openxmlformats.org/officeDocument/2006/relationships/image" Target="../media/image606.png"/><Relationship Id="rId15" Type="http://schemas.openxmlformats.org/officeDocument/2006/relationships/image" Target="../media/image607.png"/><Relationship Id="rId16" Type="http://schemas.openxmlformats.org/officeDocument/2006/relationships/image" Target="../media/image608.png"/><Relationship Id="rId17" Type="http://schemas.openxmlformats.org/officeDocument/2006/relationships/image" Target="../media/image609.png"/><Relationship Id="rId18" Type="http://schemas.openxmlformats.org/officeDocument/2006/relationships/image" Target="../media/image610.png"/><Relationship Id="rId19" Type="http://schemas.openxmlformats.org/officeDocument/2006/relationships/image" Target="../media/image611.png"/><Relationship Id="rId20" Type="http://schemas.openxmlformats.org/officeDocument/2006/relationships/image" Target="../media/image612.png"/><Relationship Id="rId21" Type="http://schemas.openxmlformats.org/officeDocument/2006/relationships/image" Target="../media/image613.png"/><Relationship Id="rId22" Type="http://schemas.openxmlformats.org/officeDocument/2006/relationships/image" Target="../media/image614.png"/><Relationship Id="rId23" Type="http://schemas.openxmlformats.org/officeDocument/2006/relationships/image" Target="../media/image615.png"/><Relationship Id="rId24" Type="http://schemas.openxmlformats.org/officeDocument/2006/relationships/image" Target="../media/image616.png"/><Relationship Id="rId25" Type="http://schemas.openxmlformats.org/officeDocument/2006/relationships/image" Target="../media/image617.png"/><Relationship Id="rId26" Type="http://schemas.openxmlformats.org/officeDocument/2006/relationships/image" Target="../media/image618.png"/><Relationship Id="rId27" Type="http://schemas.openxmlformats.org/officeDocument/2006/relationships/image" Target="../media/image619.png"/><Relationship Id="rId28" Type="http://schemas.openxmlformats.org/officeDocument/2006/relationships/image" Target="../media/image620.png"/><Relationship Id="rId29" Type="http://schemas.openxmlformats.org/officeDocument/2006/relationships/image" Target="../media/image621.png"/><Relationship Id="rId30" Type="http://schemas.openxmlformats.org/officeDocument/2006/relationships/image" Target="../media/image62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3.png"/><Relationship Id="rId3" Type="http://schemas.openxmlformats.org/officeDocument/2006/relationships/image" Target="../media/image624.png"/><Relationship Id="rId4" Type="http://schemas.openxmlformats.org/officeDocument/2006/relationships/image" Target="../media/image625.png"/><Relationship Id="rId5" Type="http://schemas.openxmlformats.org/officeDocument/2006/relationships/image" Target="../media/image626.png"/><Relationship Id="rId6" Type="http://schemas.openxmlformats.org/officeDocument/2006/relationships/image" Target="../media/image627.png"/><Relationship Id="rId7" Type="http://schemas.openxmlformats.org/officeDocument/2006/relationships/image" Target="../media/image628.png"/><Relationship Id="rId8" Type="http://schemas.openxmlformats.org/officeDocument/2006/relationships/image" Target="../media/image629.png"/><Relationship Id="rId9" Type="http://schemas.openxmlformats.org/officeDocument/2006/relationships/image" Target="../media/image630.png"/><Relationship Id="rId10" Type="http://schemas.openxmlformats.org/officeDocument/2006/relationships/image" Target="../media/image631.png"/><Relationship Id="rId11" Type="http://schemas.openxmlformats.org/officeDocument/2006/relationships/image" Target="../media/image632.png"/><Relationship Id="rId12" Type="http://schemas.openxmlformats.org/officeDocument/2006/relationships/image" Target="../media/image633.png"/><Relationship Id="rId13" Type="http://schemas.openxmlformats.org/officeDocument/2006/relationships/image" Target="../media/image634.png"/><Relationship Id="rId14" Type="http://schemas.openxmlformats.org/officeDocument/2006/relationships/image" Target="../media/image635.png"/><Relationship Id="rId15" Type="http://schemas.openxmlformats.org/officeDocument/2006/relationships/image" Target="../media/image636.png"/><Relationship Id="rId16" Type="http://schemas.openxmlformats.org/officeDocument/2006/relationships/image" Target="../media/image637.png"/><Relationship Id="rId17" Type="http://schemas.openxmlformats.org/officeDocument/2006/relationships/image" Target="../media/image638.png"/><Relationship Id="rId18" Type="http://schemas.openxmlformats.org/officeDocument/2006/relationships/image" Target="../media/image639.png"/><Relationship Id="rId19" Type="http://schemas.openxmlformats.org/officeDocument/2006/relationships/image" Target="../media/image640.png"/><Relationship Id="rId20" Type="http://schemas.openxmlformats.org/officeDocument/2006/relationships/image" Target="../media/image641.png"/><Relationship Id="rId21" Type="http://schemas.openxmlformats.org/officeDocument/2006/relationships/image" Target="../media/image642.png"/><Relationship Id="rId22" Type="http://schemas.openxmlformats.org/officeDocument/2006/relationships/image" Target="../media/image643.png"/><Relationship Id="rId23" Type="http://schemas.openxmlformats.org/officeDocument/2006/relationships/image" Target="../media/image644.png"/><Relationship Id="rId24" Type="http://schemas.openxmlformats.org/officeDocument/2006/relationships/image" Target="../media/image645.png"/><Relationship Id="rId25" Type="http://schemas.openxmlformats.org/officeDocument/2006/relationships/image" Target="../media/image646.png"/><Relationship Id="rId26" Type="http://schemas.openxmlformats.org/officeDocument/2006/relationships/image" Target="../media/image647.png"/><Relationship Id="rId27" Type="http://schemas.openxmlformats.org/officeDocument/2006/relationships/image" Target="../media/image648.png"/><Relationship Id="rId28" Type="http://schemas.openxmlformats.org/officeDocument/2006/relationships/image" Target="../media/image649.png"/><Relationship Id="rId29" Type="http://schemas.openxmlformats.org/officeDocument/2006/relationships/image" Target="../media/image650.png"/><Relationship Id="rId30" Type="http://schemas.openxmlformats.org/officeDocument/2006/relationships/image" Target="../media/image651.png"/><Relationship Id="rId31" Type="http://schemas.openxmlformats.org/officeDocument/2006/relationships/image" Target="../media/image652.png"/><Relationship Id="rId32" Type="http://schemas.openxmlformats.org/officeDocument/2006/relationships/image" Target="../media/image653.png"/><Relationship Id="rId33" Type="http://schemas.openxmlformats.org/officeDocument/2006/relationships/image" Target="../media/image654.png"/><Relationship Id="rId34" Type="http://schemas.openxmlformats.org/officeDocument/2006/relationships/image" Target="../media/image655.png"/><Relationship Id="rId35" Type="http://schemas.openxmlformats.org/officeDocument/2006/relationships/image" Target="../media/image656.png"/><Relationship Id="rId36" Type="http://schemas.openxmlformats.org/officeDocument/2006/relationships/image" Target="../media/image657.png"/><Relationship Id="rId37" Type="http://schemas.openxmlformats.org/officeDocument/2006/relationships/image" Target="../media/image658.png"/><Relationship Id="rId38" Type="http://schemas.openxmlformats.org/officeDocument/2006/relationships/image" Target="../media/image659.png"/><Relationship Id="rId39" Type="http://schemas.openxmlformats.org/officeDocument/2006/relationships/image" Target="../media/image660.png"/><Relationship Id="rId40" Type="http://schemas.openxmlformats.org/officeDocument/2006/relationships/image" Target="../media/image661.png"/><Relationship Id="rId41" Type="http://schemas.openxmlformats.org/officeDocument/2006/relationships/image" Target="../media/image662.png"/><Relationship Id="rId42" Type="http://schemas.openxmlformats.org/officeDocument/2006/relationships/image" Target="../media/image663.png"/><Relationship Id="rId43" Type="http://schemas.openxmlformats.org/officeDocument/2006/relationships/image" Target="../media/image664.png"/><Relationship Id="rId44" Type="http://schemas.openxmlformats.org/officeDocument/2006/relationships/image" Target="../media/image665.png"/><Relationship Id="rId45" Type="http://schemas.openxmlformats.org/officeDocument/2006/relationships/image" Target="../media/image666.png"/><Relationship Id="rId46" Type="http://schemas.openxmlformats.org/officeDocument/2006/relationships/image" Target="../media/image667.png"/><Relationship Id="rId47" Type="http://schemas.openxmlformats.org/officeDocument/2006/relationships/image" Target="../media/image668.png"/><Relationship Id="rId48" Type="http://schemas.openxmlformats.org/officeDocument/2006/relationships/image" Target="../media/image669.png"/><Relationship Id="rId49" Type="http://schemas.openxmlformats.org/officeDocument/2006/relationships/image" Target="../media/image670.png"/><Relationship Id="rId50" Type="http://schemas.openxmlformats.org/officeDocument/2006/relationships/image" Target="../media/image67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2.png"/><Relationship Id="rId3" Type="http://schemas.openxmlformats.org/officeDocument/2006/relationships/image" Target="../media/image673.png"/><Relationship Id="rId4" Type="http://schemas.openxmlformats.org/officeDocument/2006/relationships/image" Target="../media/image674.png"/><Relationship Id="rId5" Type="http://schemas.openxmlformats.org/officeDocument/2006/relationships/image" Target="../media/image675.png"/><Relationship Id="rId6" Type="http://schemas.openxmlformats.org/officeDocument/2006/relationships/image" Target="../media/image676.png"/><Relationship Id="rId7" Type="http://schemas.openxmlformats.org/officeDocument/2006/relationships/image" Target="../media/image677.png"/><Relationship Id="rId8" Type="http://schemas.openxmlformats.org/officeDocument/2006/relationships/image" Target="../media/image678.png"/><Relationship Id="rId9" Type="http://schemas.openxmlformats.org/officeDocument/2006/relationships/image" Target="../media/image679.png"/><Relationship Id="rId10" Type="http://schemas.openxmlformats.org/officeDocument/2006/relationships/image" Target="../media/image680.png"/><Relationship Id="rId11" Type="http://schemas.openxmlformats.org/officeDocument/2006/relationships/image" Target="../media/image681.png"/><Relationship Id="rId12" Type="http://schemas.openxmlformats.org/officeDocument/2006/relationships/image" Target="../media/image682.png"/><Relationship Id="rId13" Type="http://schemas.openxmlformats.org/officeDocument/2006/relationships/image" Target="../media/image683.png"/><Relationship Id="rId14" Type="http://schemas.openxmlformats.org/officeDocument/2006/relationships/image" Target="../media/image684.png"/><Relationship Id="rId15" Type="http://schemas.openxmlformats.org/officeDocument/2006/relationships/image" Target="../media/image685.png"/><Relationship Id="rId16" Type="http://schemas.openxmlformats.org/officeDocument/2006/relationships/image" Target="../media/image686.png"/><Relationship Id="rId17" Type="http://schemas.openxmlformats.org/officeDocument/2006/relationships/image" Target="../media/image687.png"/><Relationship Id="rId18" Type="http://schemas.openxmlformats.org/officeDocument/2006/relationships/image" Target="../media/image688.png"/><Relationship Id="rId19" Type="http://schemas.openxmlformats.org/officeDocument/2006/relationships/image" Target="../media/image689.png"/><Relationship Id="rId20" Type="http://schemas.openxmlformats.org/officeDocument/2006/relationships/image" Target="../media/image690.png"/><Relationship Id="rId21" Type="http://schemas.openxmlformats.org/officeDocument/2006/relationships/image" Target="../media/image691.png"/><Relationship Id="rId22" Type="http://schemas.openxmlformats.org/officeDocument/2006/relationships/image" Target="../media/image692.png"/><Relationship Id="rId23" Type="http://schemas.openxmlformats.org/officeDocument/2006/relationships/image" Target="../media/image693.png"/><Relationship Id="rId24" Type="http://schemas.openxmlformats.org/officeDocument/2006/relationships/image" Target="../media/image694.png"/><Relationship Id="rId25" Type="http://schemas.openxmlformats.org/officeDocument/2006/relationships/image" Target="../media/image695.png"/><Relationship Id="rId26" Type="http://schemas.openxmlformats.org/officeDocument/2006/relationships/image" Target="../media/image696.png"/><Relationship Id="rId27" Type="http://schemas.openxmlformats.org/officeDocument/2006/relationships/image" Target="../media/image697.png"/><Relationship Id="rId28" Type="http://schemas.openxmlformats.org/officeDocument/2006/relationships/image" Target="../media/image69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9.png"/><Relationship Id="rId3" Type="http://schemas.openxmlformats.org/officeDocument/2006/relationships/image" Target="../media/image700.png"/><Relationship Id="rId4" Type="http://schemas.openxmlformats.org/officeDocument/2006/relationships/image" Target="../media/image701.png"/><Relationship Id="rId5" Type="http://schemas.openxmlformats.org/officeDocument/2006/relationships/image" Target="../media/image702.png"/><Relationship Id="rId6" Type="http://schemas.openxmlformats.org/officeDocument/2006/relationships/image" Target="../media/image703.png"/><Relationship Id="rId7" Type="http://schemas.openxmlformats.org/officeDocument/2006/relationships/image" Target="../media/image704.png"/><Relationship Id="rId8" Type="http://schemas.openxmlformats.org/officeDocument/2006/relationships/image" Target="../media/image705.png"/><Relationship Id="rId9" Type="http://schemas.openxmlformats.org/officeDocument/2006/relationships/image" Target="../media/image706.png"/><Relationship Id="rId10" Type="http://schemas.openxmlformats.org/officeDocument/2006/relationships/image" Target="../media/image707.png"/><Relationship Id="rId11" Type="http://schemas.openxmlformats.org/officeDocument/2006/relationships/image" Target="../media/image708.png"/><Relationship Id="rId12" Type="http://schemas.openxmlformats.org/officeDocument/2006/relationships/image" Target="../media/image709.png"/><Relationship Id="rId13" Type="http://schemas.openxmlformats.org/officeDocument/2006/relationships/image" Target="../media/image710.png"/><Relationship Id="rId14" Type="http://schemas.openxmlformats.org/officeDocument/2006/relationships/image" Target="../media/image711.png"/><Relationship Id="rId15" Type="http://schemas.openxmlformats.org/officeDocument/2006/relationships/image" Target="../media/image712.png"/><Relationship Id="rId16" Type="http://schemas.openxmlformats.org/officeDocument/2006/relationships/image" Target="../media/image713.png"/><Relationship Id="rId17" Type="http://schemas.openxmlformats.org/officeDocument/2006/relationships/image" Target="../media/image714.png"/><Relationship Id="rId18" Type="http://schemas.openxmlformats.org/officeDocument/2006/relationships/image" Target="../media/image715.png"/><Relationship Id="rId19" Type="http://schemas.openxmlformats.org/officeDocument/2006/relationships/image" Target="../media/image716.png"/><Relationship Id="rId20" Type="http://schemas.openxmlformats.org/officeDocument/2006/relationships/image" Target="../media/image717.png"/><Relationship Id="rId21" Type="http://schemas.openxmlformats.org/officeDocument/2006/relationships/image" Target="../media/image718.png"/><Relationship Id="rId22" Type="http://schemas.openxmlformats.org/officeDocument/2006/relationships/image" Target="../media/image719.png"/><Relationship Id="rId23" Type="http://schemas.openxmlformats.org/officeDocument/2006/relationships/image" Target="../media/image720.png"/><Relationship Id="rId24" Type="http://schemas.openxmlformats.org/officeDocument/2006/relationships/image" Target="../media/image721.png"/><Relationship Id="rId25" Type="http://schemas.openxmlformats.org/officeDocument/2006/relationships/image" Target="../media/image722.png"/><Relationship Id="rId26" Type="http://schemas.openxmlformats.org/officeDocument/2006/relationships/image" Target="../media/image723.png"/><Relationship Id="rId27" Type="http://schemas.openxmlformats.org/officeDocument/2006/relationships/image" Target="../media/image724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5.png"/><Relationship Id="rId3" Type="http://schemas.openxmlformats.org/officeDocument/2006/relationships/image" Target="../media/image726.png"/><Relationship Id="rId4" Type="http://schemas.openxmlformats.org/officeDocument/2006/relationships/image" Target="../media/image727.png"/><Relationship Id="rId5" Type="http://schemas.openxmlformats.org/officeDocument/2006/relationships/image" Target="../media/image728.png"/><Relationship Id="rId6" Type="http://schemas.openxmlformats.org/officeDocument/2006/relationships/image" Target="../media/image729.png"/><Relationship Id="rId7" Type="http://schemas.openxmlformats.org/officeDocument/2006/relationships/image" Target="../media/image730.png"/><Relationship Id="rId8" Type="http://schemas.openxmlformats.org/officeDocument/2006/relationships/image" Target="../media/image731.png"/><Relationship Id="rId9" Type="http://schemas.openxmlformats.org/officeDocument/2006/relationships/image" Target="../media/image732.png"/><Relationship Id="rId10" Type="http://schemas.openxmlformats.org/officeDocument/2006/relationships/image" Target="../media/image733.png"/><Relationship Id="rId11" Type="http://schemas.openxmlformats.org/officeDocument/2006/relationships/image" Target="../media/image734.png"/><Relationship Id="rId12" Type="http://schemas.openxmlformats.org/officeDocument/2006/relationships/image" Target="../media/image735.png"/><Relationship Id="rId13" Type="http://schemas.openxmlformats.org/officeDocument/2006/relationships/image" Target="../media/image736.png"/><Relationship Id="rId14" Type="http://schemas.openxmlformats.org/officeDocument/2006/relationships/image" Target="../media/image737.png"/><Relationship Id="rId15" Type="http://schemas.openxmlformats.org/officeDocument/2006/relationships/image" Target="../media/image738.png"/><Relationship Id="rId16" Type="http://schemas.openxmlformats.org/officeDocument/2006/relationships/image" Target="../media/image739.png"/><Relationship Id="rId17" Type="http://schemas.openxmlformats.org/officeDocument/2006/relationships/image" Target="../media/image740.png"/><Relationship Id="rId18" Type="http://schemas.openxmlformats.org/officeDocument/2006/relationships/image" Target="../media/image741.png"/><Relationship Id="rId19" Type="http://schemas.openxmlformats.org/officeDocument/2006/relationships/image" Target="../media/image742.png"/><Relationship Id="rId20" Type="http://schemas.openxmlformats.org/officeDocument/2006/relationships/image" Target="../media/image743.png"/><Relationship Id="rId21" Type="http://schemas.openxmlformats.org/officeDocument/2006/relationships/image" Target="../media/image744.png"/><Relationship Id="rId22" Type="http://schemas.openxmlformats.org/officeDocument/2006/relationships/image" Target="../media/image745.png"/><Relationship Id="rId23" Type="http://schemas.openxmlformats.org/officeDocument/2006/relationships/image" Target="../media/image746.png"/><Relationship Id="rId24" Type="http://schemas.openxmlformats.org/officeDocument/2006/relationships/image" Target="../media/image747.png"/><Relationship Id="rId25" Type="http://schemas.openxmlformats.org/officeDocument/2006/relationships/image" Target="../media/image748.png"/><Relationship Id="rId26" Type="http://schemas.openxmlformats.org/officeDocument/2006/relationships/image" Target="../media/image749.png"/><Relationship Id="rId27" Type="http://schemas.openxmlformats.org/officeDocument/2006/relationships/image" Target="../media/image750.png"/><Relationship Id="rId28" Type="http://schemas.openxmlformats.org/officeDocument/2006/relationships/image" Target="../media/image75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2.png"/><Relationship Id="rId3" Type="http://schemas.openxmlformats.org/officeDocument/2006/relationships/image" Target="../media/image753.png"/><Relationship Id="rId4" Type="http://schemas.openxmlformats.org/officeDocument/2006/relationships/image" Target="../media/image754.png"/><Relationship Id="rId5" Type="http://schemas.openxmlformats.org/officeDocument/2006/relationships/image" Target="../media/image755.png"/><Relationship Id="rId6" Type="http://schemas.openxmlformats.org/officeDocument/2006/relationships/image" Target="../media/image756.png"/><Relationship Id="rId7" Type="http://schemas.openxmlformats.org/officeDocument/2006/relationships/image" Target="../media/image757.png"/><Relationship Id="rId8" Type="http://schemas.openxmlformats.org/officeDocument/2006/relationships/image" Target="../media/image758.png"/><Relationship Id="rId9" Type="http://schemas.openxmlformats.org/officeDocument/2006/relationships/image" Target="../media/image759.png"/><Relationship Id="rId10" Type="http://schemas.openxmlformats.org/officeDocument/2006/relationships/image" Target="../media/image760.png"/><Relationship Id="rId11" Type="http://schemas.openxmlformats.org/officeDocument/2006/relationships/image" Target="../media/image761.png"/><Relationship Id="rId12" Type="http://schemas.openxmlformats.org/officeDocument/2006/relationships/image" Target="../media/image762.png"/><Relationship Id="rId13" Type="http://schemas.openxmlformats.org/officeDocument/2006/relationships/image" Target="../media/image763.png"/><Relationship Id="rId14" Type="http://schemas.openxmlformats.org/officeDocument/2006/relationships/image" Target="../media/image764.png"/><Relationship Id="rId15" Type="http://schemas.openxmlformats.org/officeDocument/2006/relationships/image" Target="../media/image765.png"/><Relationship Id="rId16" Type="http://schemas.openxmlformats.org/officeDocument/2006/relationships/image" Target="../media/image766.png"/><Relationship Id="rId17" Type="http://schemas.openxmlformats.org/officeDocument/2006/relationships/image" Target="../media/image767.png"/><Relationship Id="rId18" Type="http://schemas.openxmlformats.org/officeDocument/2006/relationships/image" Target="../media/image768.png"/><Relationship Id="rId19" Type="http://schemas.openxmlformats.org/officeDocument/2006/relationships/image" Target="../media/image769.png"/><Relationship Id="rId20" Type="http://schemas.openxmlformats.org/officeDocument/2006/relationships/image" Target="../media/image770.png"/><Relationship Id="rId21" Type="http://schemas.openxmlformats.org/officeDocument/2006/relationships/image" Target="../media/image771.png"/><Relationship Id="rId22" Type="http://schemas.openxmlformats.org/officeDocument/2006/relationships/image" Target="../media/image772.png"/><Relationship Id="rId23" Type="http://schemas.openxmlformats.org/officeDocument/2006/relationships/image" Target="../media/image773.png"/><Relationship Id="rId24" Type="http://schemas.openxmlformats.org/officeDocument/2006/relationships/image" Target="../media/image774.png"/><Relationship Id="rId25" Type="http://schemas.openxmlformats.org/officeDocument/2006/relationships/image" Target="../media/image775.png"/><Relationship Id="rId26" Type="http://schemas.openxmlformats.org/officeDocument/2006/relationships/image" Target="../media/image776.png"/><Relationship Id="rId27" Type="http://schemas.openxmlformats.org/officeDocument/2006/relationships/image" Target="../media/image77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5" Type="http://schemas.openxmlformats.org/officeDocument/2006/relationships/image" Target="../media/image45.png"/><Relationship Id="rId16" Type="http://schemas.openxmlformats.org/officeDocument/2006/relationships/image" Target="../media/image46.png"/><Relationship Id="rId17" Type="http://schemas.openxmlformats.org/officeDocument/2006/relationships/image" Target="../media/image47.png"/><Relationship Id="rId18" Type="http://schemas.openxmlformats.org/officeDocument/2006/relationships/image" Target="../media/image48.png"/><Relationship Id="rId19" Type="http://schemas.openxmlformats.org/officeDocument/2006/relationships/image" Target="../media/image49.png"/><Relationship Id="rId20" Type="http://schemas.openxmlformats.org/officeDocument/2006/relationships/image" Target="../media/image50.png"/><Relationship Id="rId21" Type="http://schemas.openxmlformats.org/officeDocument/2006/relationships/image" Target="../media/image51.png"/><Relationship Id="rId22" Type="http://schemas.openxmlformats.org/officeDocument/2006/relationships/image" Target="../media/image52.png"/><Relationship Id="rId23" Type="http://schemas.openxmlformats.org/officeDocument/2006/relationships/image" Target="../media/image53.png"/><Relationship Id="rId24" Type="http://schemas.openxmlformats.org/officeDocument/2006/relationships/image" Target="../media/image54.png"/><Relationship Id="rId25" Type="http://schemas.openxmlformats.org/officeDocument/2006/relationships/image" Target="../media/image55.png"/><Relationship Id="rId26" Type="http://schemas.openxmlformats.org/officeDocument/2006/relationships/image" Target="../media/image56.png"/><Relationship Id="rId27" Type="http://schemas.openxmlformats.org/officeDocument/2006/relationships/image" Target="../media/image57.png"/><Relationship Id="rId28" Type="http://schemas.openxmlformats.org/officeDocument/2006/relationships/image" Target="../media/image58.png"/><Relationship Id="rId29" Type="http://schemas.openxmlformats.org/officeDocument/2006/relationships/image" Target="../media/image59.png"/><Relationship Id="rId30" Type="http://schemas.openxmlformats.org/officeDocument/2006/relationships/image" Target="../media/image60.png"/><Relationship Id="rId31" Type="http://schemas.openxmlformats.org/officeDocument/2006/relationships/image" Target="../media/image61.png"/><Relationship Id="rId32" Type="http://schemas.openxmlformats.org/officeDocument/2006/relationships/image" Target="../media/image62.png"/><Relationship Id="rId33" Type="http://schemas.openxmlformats.org/officeDocument/2006/relationships/image" Target="../media/image63.png"/><Relationship Id="rId34" Type="http://schemas.openxmlformats.org/officeDocument/2006/relationships/image" Target="../media/image64.png"/><Relationship Id="rId35" Type="http://schemas.openxmlformats.org/officeDocument/2006/relationships/image" Target="../media/image65.png"/><Relationship Id="rId36" Type="http://schemas.openxmlformats.org/officeDocument/2006/relationships/image" Target="../media/image66.png"/><Relationship Id="rId37" Type="http://schemas.openxmlformats.org/officeDocument/2006/relationships/image" Target="../media/image67.png"/><Relationship Id="rId38" Type="http://schemas.openxmlformats.org/officeDocument/2006/relationships/image" Target="../media/image68.png"/><Relationship Id="rId39" Type="http://schemas.openxmlformats.org/officeDocument/2006/relationships/image" Target="../media/image69.png"/><Relationship Id="rId40" Type="http://schemas.openxmlformats.org/officeDocument/2006/relationships/image" Target="../media/image70.png"/><Relationship Id="rId41" Type="http://schemas.openxmlformats.org/officeDocument/2006/relationships/image" Target="../media/image71.png"/><Relationship Id="rId42" Type="http://schemas.openxmlformats.org/officeDocument/2006/relationships/image" Target="../media/image72.png"/><Relationship Id="rId43" Type="http://schemas.openxmlformats.org/officeDocument/2006/relationships/image" Target="../media/image73.png"/><Relationship Id="rId44" Type="http://schemas.openxmlformats.org/officeDocument/2006/relationships/image" Target="../media/image74.png"/><Relationship Id="rId45" Type="http://schemas.openxmlformats.org/officeDocument/2006/relationships/image" Target="../media/image75.png"/><Relationship Id="rId46" Type="http://schemas.openxmlformats.org/officeDocument/2006/relationships/image" Target="../media/image76.png"/><Relationship Id="rId47" Type="http://schemas.openxmlformats.org/officeDocument/2006/relationships/image" Target="../media/image77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8.png"/><Relationship Id="rId3" Type="http://schemas.openxmlformats.org/officeDocument/2006/relationships/image" Target="../media/image779.png"/><Relationship Id="rId4" Type="http://schemas.openxmlformats.org/officeDocument/2006/relationships/image" Target="../media/image780.png"/><Relationship Id="rId5" Type="http://schemas.openxmlformats.org/officeDocument/2006/relationships/image" Target="../media/image781.png"/><Relationship Id="rId6" Type="http://schemas.openxmlformats.org/officeDocument/2006/relationships/image" Target="../media/image782.png"/><Relationship Id="rId7" Type="http://schemas.openxmlformats.org/officeDocument/2006/relationships/image" Target="../media/image783.png"/><Relationship Id="rId8" Type="http://schemas.openxmlformats.org/officeDocument/2006/relationships/image" Target="../media/image784.png"/><Relationship Id="rId9" Type="http://schemas.openxmlformats.org/officeDocument/2006/relationships/image" Target="../media/image785.png"/><Relationship Id="rId10" Type="http://schemas.openxmlformats.org/officeDocument/2006/relationships/image" Target="../media/image786.png"/><Relationship Id="rId11" Type="http://schemas.openxmlformats.org/officeDocument/2006/relationships/image" Target="../media/image787.png"/><Relationship Id="rId12" Type="http://schemas.openxmlformats.org/officeDocument/2006/relationships/image" Target="../media/image788.png"/><Relationship Id="rId13" Type="http://schemas.openxmlformats.org/officeDocument/2006/relationships/image" Target="../media/image789.png"/><Relationship Id="rId14" Type="http://schemas.openxmlformats.org/officeDocument/2006/relationships/image" Target="../media/image790.png"/><Relationship Id="rId15" Type="http://schemas.openxmlformats.org/officeDocument/2006/relationships/image" Target="../media/image791.png"/><Relationship Id="rId16" Type="http://schemas.openxmlformats.org/officeDocument/2006/relationships/image" Target="../media/image792.png"/><Relationship Id="rId17" Type="http://schemas.openxmlformats.org/officeDocument/2006/relationships/image" Target="../media/image793.png"/><Relationship Id="rId18" Type="http://schemas.openxmlformats.org/officeDocument/2006/relationships/image" Target="../media/image794.png"/><Relationship Id="rId19" Type="http://schemas.openxmlformats.org/officeDocument/2006/relationships/image" Target="../media/image795.png"/><Relationship Id="rId20" Type="http://schemas.openxmlformats.org/officeDocument/2006/relationships/image" Target="../media/image796.png"/><Relationship Id="rId21" Type="http://schemas.openxmlformats.org/officeDocument/2006/relationships/image" Target="../media/image797.png"/><Relationship Id="rId22" Type="http://schemas.openxmlformats.org/officeDocument/2006/relationships/image" Target="../media/image798.png"/><Relationship Id="rId23" Type="http://schemas.openxmlformats.org/officeDocument/2006/relationships/image" Target="../media/image799.png"/><Relationship Id="rId24" Type="http://schemas.openxmlformats.org/officeDocument/2006/relationships/image" Target="../media/image800.png"/><Relationship Id="rId25" Type="http://schemas.openxmlformats.org/officeDocument/2006/relationships/image" Target="../media/image801.png"/><Relationship Id="rId26" Type="http://schemas.openxmlformats.org/officeDocument/2006/relationships/image" Target="../media/image802.png"/><Relationship Id="rId27" Type="http://schemas.openxmlformats.org/officeDocument/2006/relationships/image" Target="../media/image803.png"/><Relationship Id="rId28" Type="http://schemas.openxmlformats.org/officeDocument/2006/relationships/image" Target="../media/image804.png"/><Relationship Id="rId29" Type="http://schemas.openxmlformats.org/officeDocument/2006/relationships/image" Target="../media/image805.png"/><Relationship Id="rId30" Type="http://schemas.openxmlformats.org/officeDocument/2006/relationships/image" Target="../media/image806.png"/><Relationship Id="rId31" Type="http://schemas.openxmlformats.org/officeDocument/2006/relationships/image" Target="../media/image807.png"/><Relationship Id="rId32" Type="http://schemas.openxmlformats.org/officeDocument/2006/relationships/image" Target="../media/image808.png"/><Relationship Id="rId33" Type="http://schemas.openxmlformats.org/officeDocument/2006/relationships/image" Target="../media/image809.png"/><Relationship Id="rId34" Type="http://schemas.openxmlformats.org/officeDocument/2006/relationships/image" Target="../media/image810.png"/><Relationship Id="rId35" Type="http://schemas.openxmlformats.org/officeDocument/2006/relationships/image" Target="../media/image811.png"/><Relationship Id="rId36" Type="http://schemas.openxmlformats.org/officeDocument/2006/relationships/image" Target="../media/image812.png"/><Relationship Id="rId37" Type="http://schemas.openxmlformats.org/officeDocument/2006/relationships/image" Target="../media/image813.png"/><Relationship Id="rId38" Type="http://schemas.openxmlformats.org/officeDocument/2006/relationships/image" Target="../media/image814.png"/><Relationship Id="rId39" Type="http://schemas.openxmlformats.org/officeDocument/2006/relationships/image" Target="../media/image815.png"/><Relationship Id="rId40" Type="http://schemas.openxmlformats.org/officeDocument/2006/relationships/image" Target="../media/image816.png"/><Relationship Id="rId41" Type="http://schemas.openxmlformats.org/officeDocument/2006/relationships/image" Target="../media/image817.png"/><Relationship Id="rId42" Type="http://schemas.openxmlformats.org/officeDocument/2006/relationships/image" Target="../media/image818.png"/><Relationship Id="rId43" Type="http://schemas.openxmlformats.org/officeDocument/2006/relationships/image" Target="../media/image819.png"/><Relationship Id="rId44" Type="http://schemas.openxmlformats.org/officeDocument/2006/relationships/image" Target="../media/image82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1.png"/><Relationship Id="rId3" Type="http://schemas.openxmlformats.org/officeDocument/2006/relationships/image" Target="../media/image822.png"/><Relationship Id="rId4" Type="http://schemas.openxmlformats.org/officeDocument/2006/relationships/image" Target="../media/image823.png"/><Relationship Id="rId5" Type="http://schemas.openxmlformats.org/officeDocument/2006/relationships/image" Target="../media/image824.png"/><Relationship Id="rId6" Type="http://schemas.openxmlformats.org/officeDocument/2006/relationships/image" Target="../media/image825.png"/><Relationship Id="rId7" Type="http://schemas.openxmlformats.org/officeDocument/2006/relationships/image" Target="../media/image826.png"/><Relationship Id="rId8" Type="http://schemas.openxmlformats.org/officeDocument/2006/relationships/image" Target="../media/image827.png"/><Relationship Id="rId9" Type="http://schemas.openxmlformats.org/officeDocument/2006/relationships/image" Target="../media/image828.png"/><Relationship Id="rId10" Type="http://schemas.openxmlformats.org/officeDocument/2006/relationships/image" Target="../media/image829.png"/><Relationship Id="rId11" Type="http://schemas.openxmlformats.org/officeDocument/2006/relationships/image" Target="../media/image830.png"/><Relationship Id="rId12" Type="http://schemas.openxmlformats.org/officeDocument/2006/relationships/image" Target="../media/image831.png"/><Relationship Id="rId13" Type="http://schemas.openxmlformats.org/officeDocument/2006/relationships/image" Target="../media/image832.png"/><Relationship Id="rId14" Type="http://schemas.openxmlformats.org/officeDocument/2006/relationships/image" Target="../media/image833.png"/><Relationship Id="rId15" Type="http://schemas.openxmlformats.org/officeDocument/2006/relationships/image" Target="../media/image834.png"/><Relationship Id="rId16" Type="http://schemas.openxmlformats.org/officeDocument/2006/relationships/image" Target="../media/image835.png"/><Relationship Id="rId17" Type="http://schemas.openxmlformats.org/officeDocument/2006/relationships/image" Target="../media/image836.png"/><Relationship Id="rId18" Type="http://schemas.openxmlformats.org/officeDocument/2006/relationships/image" Target="../media/image837.png"/><Relationship Id="rId19" Type="http://schemas.openxmlformats.org/officeDocument/2006/relationships/image" Target="../media/image838.png"/><Relationship Id="rId20" Type="http://schemas.openxmlformats.org/officeDocument/2006/relationships/image" Target="../media/image839.png"/><Relationship Id="rId21" Type="http://schemas.openxmlformats.org/officeDocument/2006/relationships/image" Target="../media/image840.png"/><Relationship Id="rId22" Type="http://schemas.openxmlformats.org/officeDocument/2006/relationships/image" Target="../media/image841.png"/><Relationship Id="rId23" Type="http://schemas.openxmlformats.org/officeDocument/2006/relationships/image" Target="../media/image842.png"/><Relationship Id="rId24" Type="http://schemas.openxmlformats.org/officeDocument/2006/relationships/image" Target="../media/image843.png"/><Relationship Id="rId25" Type="http://schemas.openxmlformats.org/officeDocument/2006/relationships/image" Target="../media/image844.png"/><Relationship Id="rId26" Type="http://schemas.openxmlformats.org/officeDocument/2006/relationships/image" Target="../media/image845.png"/><Relationship Id="rId27" Type="http://schemas.openxmlformats.org/officeDocument/2006/relationships/image" Target="../media/image846.png"/><Relationship Id="rId28" Type="http://schemas.openxmlformats.org/officeDocument/2006/relationships/image" Target="../media/image847.png"/><Relationship Id="rId29" Type="http://schemas.openxmlformats.org/officeDocument/2006/relationships/image" Target="../media/image848.png"/><Relationship Id="rId30" Type="http://schemas.openxmlformats.org/officeDocument/2006/relationships/image" Target="../media/image849.png"/><Relationship Id="rId31" Type="http://schemas.openxmlformats.org/officeDocument/2006/relationships/image" Target="../media/image850.png"/><Relationship Id="rId32" Type="http://schemas.openxmlformats.org/officeDocument/2006/relationships/image" Target="../media/image851.png"/><Relationship Id="rId33" Type="http://schemas.openxmlformats.org/officeDocument/2006/relationships/image" Target="../media/image852.png"/><Relationship Id="rId34" Type="http://schemas.openxmlformats.org/officeDocument/2006/relationships/image" Target="../media/image853.png"/><Relationship Id="rId35" Type="http://schemas.openxmlformats.org/officeDocument/2006/relationships/image" Target="../media/image854.png"/><Relationship Id="rId36" Type="http://schemas.openxmlformats.org/officeDocument/2006/relationships/image" Target="../media/image855.png"/><Relationship Id="rId37" Type="http://schemas.openxmlformats.org/officeDocument/2006/relationships/image" Target="../media/image856.png"/><Relationship Id="rId38" Type="http://schemas.openxmlformats.org/officeDocument/2006/relationships/image" Target="../media/image857.png"/><Relationship Id="rId39" Type="http://schemas.openxmlformats.org/officeDocument/2006/relationships/image" Target="../media/image858.png"/><Relationship Id="rId40" Type="http://schemas.openxmlformats.org/officeDocument/2006/relationships/image" Target="../media/image859.png"/><Relationship Id="rId41" Type="http://schemas.openxmlformats.org/officeDocument/2006/relationships/image" Target="../media/image860.png"/><Relationship Id="rId42" Type="http://schemas.openxmlformats.org/officeDocument/2006/relationships/image" Target="../media/image861.png"/><Relationship Id="rId43" Type="http://schemas.openxmlformats.org/officeDocument/2006/relationships/image" Target="../media/image862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3.png"/><Relationship Id="rId3" Type="http://schemas.openxmlformats.org/officeDocument/2006/relationships/image" Target="../media/image864.png"/><Relationship Id="rId4" Type="http://schemas.openxmlformats.org/officeDocument/2006/relationships/image" Target="../media/image865.png"/><Relationship Id="rId5" Type="http://schemas.openxmlformats.org/officeDocument/2006/relationships/image" Target="../media/image866.png"/><Relationship Id="rId6" Type="http://schemas.openxmlformats.org/officeDocument/2006/relationships/image" Target="../media/image867.png"/><Relationship Id="rId7" Type="http://schemas.openxmlformats.org/officeDocument/2006/relationships/image" Target="../media/image868.png"/><Relationship Id="rId8" Type="http://schemas.openxmlformats.org/officeDocument/2006/relationships/image" Target="../media/image869.png"/><Relationship Id="rId9" Type="http://schemas.openxmlformats.org/officeDocument/2006/relationships/image" Target="../media/image870.png"/><Relationship Id="rId10" Type="http://schemas.openxmlformats.org/officeDocument/2006/relationships/image" Target="../media/image871.png"/><Relationship Id="rId11" Type="http://schemas.openxmlformats.org/officeDocument/2006/relationships/image" Target="../media/image872.png"/><Relationship Id="rId12" Type="http://schemas.openxmlformats.org/officeDocument/2006/relationships/image" Target="../media/image873.png"/><Relationship Id="rId13" Type="http://schemas.openxmlformats.org/officeDocument/2006/relationships/image" Target="../media/image874.png"/><Relationship Id="rId14" Type="http://schemas.openxmlformats.org/officeDocument/2006/relationships/image" Target="../media/image875.png"/><Relationship Id="rId15" Type="http://schemas.openxmlformats.org/officeDocument/2006/relationships/image" Target="../media/image876.png"/><Relationship Id="rId16" Type="http://schemas.openxmlformats.org/officeDocument/2006/relationships/image" Target="../media/image877.png"/><Relationship Id="rId17" Type="http://schemas.openxmlformats.org/officeDocument/2006/relationships/image" Target="../media/image878.png"/><Relationship Id="rId18" Type="http://schemas.openxmlformats.org/officeDocument/2006/relationships/image" Target="../media/image879.png"/><Relationship Id="rId19" Type="http://schemas.openxmlformats.org/officeDocument/2006/relationships/image" Target="../media/image880.png"/><Relationship Id="rId20" Type="http://schemas.openxmlformats.org/officeDocument/2006/relationships/image" Target="../media/image881.png"/><Relationship Id="rId21" Type="http://schemas.openxmlformats.org/officeDocument/2006/relationships/image" Target="../media/image882.png"/><Relationship Id="rId22" Type="http://schemas.openxmlformats.org/officeDocument/2006/relationships/image" Target="../media/image883.png"/><Relationship Id="rId23" Type="http://schemas.openxmlformats.org/officeDocument/2006/relationships/image" Target="../media/image884.png"/><Relationship Id="rId24" Type="http://schemas.openxmlformats.org/officeDocument/2006/relationships/image" Target="../media/image885.png"/><Relationship Id="rId25" Type="http://schemas.openxmlformats.org/officeDocument/2006/relationships/image" Target="../media/image886.png"/><Relationship Id="rId26" Type="http://schemas.openxmlformats.org/officeDocument/2006/relationships/image" Target="../media/image887.png"/><Relationship Id="rId27" Type="http://schemas.openxmlformats.org/officeDocument/2006/relationships/image" Target="../media/image888.png"/><Relationship Id="rId28" Type="http://schemas.openxmlformats.org/officeDocument/2006/relationships/image" Target="../media/image889.png"/><Relationship Id="rId29" Type="http://schemas.openxmlformats.org/officeDocument/2006/relationships/image" Target="../media/image890.png"/><Relationship Id="rId30" Type="http://schemas.openxmlformats.org/officeDocument/2006/relationships/image" Target="../media/image891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2.png"/><Relationship Id="rId3" Type="http://schemas.openxmlformats.org/officeDocument/2006/relationships/image" Target="../media/image893.png"/><Relationship Id="rId4" Type="http://schemas.openxmlformats.org/officeDocument/2006/relationships/image" Target="../media/image894.png"/><Relationship Id="rId5" Type="http://schemas.openxmlformats.org/officeDocument/2006/relationships/image" Target="../media/image895.png"/><Relationship Id="rId6" Type="http://schemas.openxmlformats.org/officeDocument/2006/relationships/image" Target="../media/image896.png"/><Relationship Id="rId7" Type="http://schemas.openxmlformats.org/officeDocument/2006/relationships/image" Target="../media/image897.png"/><Relationship Id="rId8" Type="http://schemas.openxmlformats.org/officeDocument/2006/relationships/image" Target="../media/image898.png"/><Relationship Id="rId9" Type="http://schemas.openxmlformats.org/officeDocument/2006/relationships/image" Target="../media/image899.png"/><Relationship Id="rId10" Type="http://schemas.openxmlformats.org/officeDocument/2006/relationships/image" Target="../media/image900.png"/><Relationship Id="rId11" Type="http://schemas.openxmlformats.org/officeDocument/2006/relationships/image" Target="../media/image901.png"/><Relationship Id="rId12" Type="http://schemas.openxmlformats.org/officeDocument/2006/relationships/image" Target="../media/image902.png"/><Relationship Id="rId13" Type="http://schemas.openxmlformats.org/officeDocument/2006/relationships/image" Target="../media/image903.png"/><Relationship Id="rId14" Type="http://schemas.openxmlformats.org/officeDocument/2006/relationships/image" Target="../media/image904.png"/><Relationship Id="rId15" Type="http://schemas.openxmlformats.org/officeDocument/2006/relationships/image" Target="../media/image905.png"/><Relationship Id="rId16" Type="http://schemas.openxmlformats.org/officeDocument/2006/relationships/image" Target="../media/image906.png"/><Relationship Id="rId17" Type="http://schemas.openxmlformats.org/officeDocument/2006/relationships/image" Target="../media/image907.png"/><Relationship Id="rId18" Type="http://schemas.openxmlformats.org/officeDocument/2006/relationships/image" Target="../media/image908.png"/><Relationship Id="rId19" Type="http://schemas.openxmlformats.org/officeDocument/2006/relationships/image" Target="../media/image909.png"/><Relationship Id="rId20" Type="http://schemas.openxmlformats.org/officeDocument/2006/relationships/image" Target="../media/image910.png"/><Relationship Id="rId21" Type="http://schemas.openxmlformats.org/officeDocument/2006/relationships/image" Target="../media/image911.png"/><Relationship Id="rId22" Type="http://schemas.openxmlformats.org/officeDocument/2006/relationships/image" Target="../media/image912.png"/><Relationship Id="rId23" Type="http://schemas.openxmlformats.org/officeDocument/2006/relationships/image" Target="../media/image913.png"/><Relationship Id="rId24" Type="http://schemas.openxmlformats.org/officeDocument/2006/relationships/image" Target="../media/image914.png"/><Relationship Id="rId25" Type="http://schemas.openxmlformats.org/officeDocument/2006/relationships/image" Target="../media/image915.png"/><Relationship Id="rId26" Type="http://schemas.openxmlformats.org/officeDocument/2006/relationships/image" Target="../media/image916.png"/><Relationship Id="rId27" Type="http://schemas.openxmlformats.org/officeDocument/2006/relationships/image" Target="../media/image917.png"/><Relationship Id="rId28" Type="http://schemas.openxmlformats.org/officeDocument/2006/relationships/image" Target="../media/image918.png"/><Relationship Id="rId29" Type="http://schemas.openxmlformats.org/officeDocument/2006/relationships/image" Target="../media/image919.png"/><Relationship Id="rId30" Type="http://schemas.openxmlformats.org/officeDocument/2006/relationships/image" Target="../media/image920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1.png"/><Relationship Id="rId3" Type="http://schemas.openxmlformats.org/officeDocument/2006/relationships/image" Target="../media/image922.png"/><Relationship Id="rId4" Type="http://schemas.openxmlformats.org/officeDocument/2006/relationships/image" Target="../media/image923.png"/><Relationship Id="rId5" Type="http://schemas.openxmlformats.org/officeDocument/2006/relationships/image" Target="../media/image924.png"/><Relationship Id="rId6" Type="http://schemas.openxmlformats.org/officeDocument/2006/relationships/image" Target="../media/image925.png"/><Relationship Id="rId7" Type="http://schemas.openxmlformats.org/officeDocument/2006/relationships/image" Target="../media/image926.png"/><Relationship Id="rId8" Type="http://schemas.openxmlformats.org/officeDocument/2006/relationships/image" Target="../media/image927.png"/><Relationship Id="rId9" Type="http://schemas.openxmlformats.org/officeDocument/2006/relationships/image" Target="../media/image928.png"/><Relationship Id="rId10" Type="http://schemas.openxmlformats.org/officeDocument/2006/relationships/image" Target="../media/image929.png"/><Relationship Id="rId11" Type="http://schemas.openxmlformats.org/officeDocument/2006/relationships/image" Target="../media/image930.png"/><Relationship Id="rId12" Type="http://schemas.openxmlformats.org/officeDocument/2006/relationships/image" Target="../media/image931.png"/><Relationship Id="rId13" Type="http://schemas.openxmlformats.org/officeDocument/2006/relationships/image" Target="../media/image932.png"/><Relationship Id="rId14" Type="http://schemas.openxmlformats.org/officeDocument/2006/relationships/image" Target="../media/image933.png"/><Relationship Id="rId15" Type="http://schemas.openxmlformats.org/officeDocument/2006/relationships/image" Target="../media/image934.png"/><Relationship Id="rId16" Type="http://schemas.openxmlformats.org/officeDocument/2006/relationships/image" Target="../media/image935.png"/><Relationship Id="rId17" Type="http://schemas.openxmlformats.org/officeDocument/2006/relationships/image" Target="../media/image936.png"/><Relationship Id="rId18" Type="http://schemas.openxmlformats.org/officeDocument/2006/relationships/image" Target="../media/image937.png"/><Relationship Id="rId19" Type="http://schemas.openxmlformats.org/officeDocument/2006/relationships/image" Target="../media/image938.png"/><Relationship Id="rId20" Type="http://schemas.openxmlformats.org/officeDocument/2006/relationships/image" Target="../media/image939.png"/><Relationship Id="rId21" Type="http://schemas.openxmlformats.org/officeDocument/2006/relationships/image" Target="../media/image940.png"/><Relationship Id="rId22" Type="http://schemas.openxmlformats.org/officeDocument/2006/relationships/image" Target="../media/image941.png"/><Relationship Id="rId23" Type="http://schemas.openxmlformats.org/officeDocument/2006/relationships/image" Target="../media/image942.png"/><Relationship Id="rId24" Type="http://schemas.openxmlformats.org/officeDocument/2006/relationships/image" Target="../media/image943.png"/><Relationship Id="rId25" Type="http://schemas.openxmlformats.org/officeDocument/2006/relationships/image" Target="../media/image944.png"/><Relationship Id="rId26" Type="http://schemas.openxmlformats.org/officeDocument/2006/relationships/image" Target="../media/image945.png"/><Relationship Id="rId27" Type="http://schemas.openxmlformats.org/officeDocument/2006/relationships/image" Target="../media/image946.png"/><Relationship Id="rId28" Type="http://schemas.openxmlformats.org/officeDocument/2006/relationships/image" Target="../media/image947.png"/><Relationship Id="rId29" Type="http://schemas.openxmlformats.org/officeDocument/2006/relationships/image" Target="../media/image948.png"/><Relationship Id="rId30" Type="http://schemas.openxmlformats.org/officeDocument/2006/relationships/image" Target="../media/image949.png"/><Relationship Id="rId31" Type="http://schemas.openxmlformats.org/officeDocument/2006/relationships/image" Target="../media/image950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1.png"/><Relationship Id="rId3" Type="http://schemas.openxmlformats.org/officeDocument/2006/relationships/image" Target="../media/image952.png"/><Relationship Id="rId4" Type="http://schemas.openxmlformats.org/officeDocument/2006/relationships/image" Target="../media/image953.png"/><Relationship Id="rId5" Type="http://schemas.openxmlformats.org/officeDocument/2006/relationships/image" Target="../media/image954.png"/><Relationship Id="rId6" Type="http://schemas.openxmlformats.org/officeDocument/2006/relationships/image" Target="../media/image955.png"/><Relationship Id="rId7" Type="http://schemas.openxmlformats.org/officeDocument/2006/relationships/image" Target="../media/image956.png"/><Relationship Id="rId8" Type="http://schemas.openxmlformats.org/officeDocument/2006/relationships/image" Target="../media/image957.png"/><Relationship Id="rId9" Type="http://schemas.openxmlformats.org/officeDocument/2006/relationships/image" Target="../media/image958.png"/><Relationship Id="rId10" Type="http://schemas.openxmlformats.org/officeDocument/2006/relationships/image" Target="../media/image959.png"/><Relationship Id="rId11" Type="http://schemas.openxmlformats.org/officeDocument/2006/relationships/image" Target="../media/image960.png"/><Relationship Id="rId12" Type="http://schemas.openxmlformats.org/officeDocument/2006/relationships/image" Target="../media/image961.png"/><Relationship Id="rId13" Type="http://schemas.openxmlformats.org/officeDocument/2006/relationships/image" Target="../media/image962.png"/><Relationship Id="rId14" Type="http://schemas.openxmlformats.org/officeDocument/2006/relationships/image" Target="../media/image963.png"/><Relationship Id="rId15" Type="http://schemas.openxmlformats.org/officeDocument/2006/relationships/image" Target="../media/image964.png"/><Relationship Id="rId16" Type="http://schemas.openxmlformats.org/officeDocument/2006/relationships/image" Target="../media/image965.png"/><Relationship Id="rId17" Type="http://schemas.openxmlformats.org/officeDocument/2006/relationships/image" Target="../media/image966.png"/><Relationship Id="rId18" Type="http://schemas.openxmlformats.org/officeDocument/2006/relationships/image" Target="../media/image967.png"/><Relationship Id="rId19" Type="http://schemas.openxmlformats.org/officeDocument/2006/relationships/image" Target="../media/image968.png"/><Relationship Id="rId20" Type="http://schemas.openxmlformats.org/officeDocument/2006/relationships/image" Target="../media/image969.png"/><Relationship Id="rId21" Type="http://schemas.openxmlformats.org/officeDocument/2006/relationships/image" Target="../media/image970.png"/><Relationship Id="rId22" Type="http://schemas.openxmlformats.org/officeDocument/2006/relationships/image" Target="../media/image971.png"/><Relationship Id="rId23" Type="http://schemas.openxmlformats.org/officeDocument/2006/relationships/image" Target="../media/image972.png"/><Relationship Id="rId24" Type="http://schemas.openxmlformats.org/officeDocument/2006/relationships/image" Target="../media/image973.png"/><Relationship Id="rId25" Type="http://schemas.openxmlformats.org/officeDocument/2006/relationships/image" Target="../media/image974.png"/><Relationship Id="rId26" Type="http://schemas.openxmlformats.org/officeDocument/2006/relationships/image" Target="../media/image975.png"/><Relationship Id="rId27" Type="http://schemas.openxmlformats.org/officeDocument/2006/relationships/image" Target="../media/image976.png"/><Relationship Id="rId28" Type="http://schemas.openxmlformats.org/officeDocument/2006/relationships/image" Target="../media/image977.png"/><Relationship Id="rId29" Type="http://schemas.openxmlformats.org/officeDocument/2006/relationships/image" Target="../media/image978.png"/><Relationship Id="rId30" Type="http://schemas.openxmlformats.org/officeDocument/2006/relationships/image" Target="../media/image979.png"/><Relationship Id="rId31" Type="http://schemas.openxmlformats.org/officeDocument/2006/relationships/image" Target="../media/image980.png"/><Relationship Id="rId32" Type="http://schemas.openxmlformats.org/officeDocument/2006/relationships/image" Target="../media/image981.png"/><Relationship Id="rId33" Type="http://schemas.openxmlformats.org/officeDocument/2006/relationships/image" Target="../media/image982.png"/><Relationship Id="rId34" Type="http://schemas.openxmlformats.org/officeDocument/2006/relationships/image" Target="../media/image983.png"/><Relationship Id="rId35" Type="http://schemas.openxmlformats.org/officeDocument/2006/relationships/image" Target="../media/image984.png"/><Relationship Id="rId36" Type="http://schemas.openxmlformats.org/officeDocument/2006/relationships/image" Target="../media/image985.png"/><Relationship Id="rId37" Type="http://schemas.openxmlformats.org/officeDocument/2006/relationships/image" Target="../media/image986.png"/><Relationship Id="rId38" Type="http://schemas.openxmlformats.org/officeDocument/2006/relationships/image" Target="../media/image987.png"/><Relationship Id="rId39" Type="http://schemas.openxmlformats.org/officeDocument/2006/relationships/image" Target="../media/image988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9.png"/><Relationship Id="rId3" Type="http://schemas.openxmlformats.org/officeDocument/2006/relationships/image" Target="../media/image990.png"/><Relationship Id="rId4" Type="http://schemas.openxmlformats.org/officeDocument/2006/relationships/image" Target="../media/image991.png"/><Relationship Id="rId5" Type="http://schemas.openxmlformats.org/officeDocument/2006/relationships/image" Target="../media/image992.png"/><Relationship Id="rId6" Type="http://schemas.openxmlformats.org/officeDocument/2006/relationships/image" Target="../media/image993.png"/><Relationship Id="rId7" Type="http://schemas.openxmlformats.org/officeDocument/2006/relationships/image" Target="../media/image994.png"/><Relationship Id="rId8" Type="http://schemas.openxmlformats.org/officeDocument/2006/relationships/image" Target="../media/image995.png"/><Relationship Id="rId9" Type="http://schemas.openxmlformats.org/officeDocument/2006/relationships/image" Target="../media/image996.png"/><Relationship Id="rId10" Type="http://schemas.openxmlformats.org/officeDocument/2006/relationships/image" Target="../media/image997.png"/><Relationship Id="rId11" Type="http://schemas.openxmlformats.org/officeDocument/2006/relationships/image" Target="../media/image998.png"/><Relationship Id="rId12" Type="http://schemas.openxmlformats.org/officeDocument/2006/relationships/image" Target="../media/image999.png"/><Relationship Id="rId13" Type="http://schemas.openxmlformats.org/officeDocument/2006/relationships/image" Target="../media/image1000.png"/><Relationship Id="rId14" Type="http://schemas.openxmlformats.org/officeDocument/2006/relationships/image" Target="../media/image1001.png"/><Relationship Id="rId15" Type="http://schemas.openxmlformats.org/officeDocument/2006/relationships/image" Target="../media/image1002.png"/><Relationship Id="rId16" Type="http://schemas.openxmlformats.org/officeDocument/2006/relationships/image" Target="../media/image1003.png"/><Relationship Id="rId17" Type="http://schemas.openxmlformats.org/officeDocument/2006/relationships/image" Target="../media/image1004.png"/><Relationship Id="rId18" Type="http://schemas.openxmlformats.org/officeDocument/2006/relationships/image" Target="../media/image1005.png"/><Relationship Id="rId19" Type="http://schemas.openxmlformats.org/officeDocument/2006/relationships/image" Target="../media/image1006.png"/><Relationship Id="rId20" Type="http://schemas.openxmlformats.org/officeDocument/2006/relationships/image" Target="../media/image1007.png"/><Relationship Id="rId21" Type="http://schemas.openxmlformats.org/officeDocument/2006/relationships/image" Target="../media/image1008.png"/><Relationship Id="rId22" Type="http://schemas.openxmlformats.org/officeDocument/2006/relationships/image" Target="../media/image1009.png"/><Relationship Id="rId23" Type="http://schemas.openxmlformats.org/officeDocument/2006/relationships/image" Target="../media/image1010.png"/><Relationship Id="rId24" Type="http://schemas.openxmlformats.org/officeDocument/2006/relationships/image" Target="../media/image1011.png"/><Relationship Id="rId25" Type="http://schemas.openxmlformats.org/officeDocument/2006/relationships/image" Target="../media/image1012.png"/><Relationship Id="rId26" Type="http://schemas.openxmlformats.org/officeDocument/2006/relationships/image" Target="../media/image1013.png"/><Relationship Id="rId27" Type="http://schemas.openxmlformats.org/officeDocument/2006/relationships/image" Target="../media/image1014.png"/><Relationship Id="rId28" Type="http://schemas.openxmlformats.org/officeDocument/2006/relationships/image" Target="../media/image1015.png"/><Relationship Id="rId29" Type="http://schemas.openxmlformats.org/officeDocument/2006/relationships/image" Target="../media/image1016.png"/><Relationship Id="rId30" Type="http://schemas.openxmlformats.org/officeDocument/2006/relationships/image" Target="../media/image1017.png"/><Relationship Id="rId31" Type="http://schemas.openxmlformats.org/officeDocument/2006/relationships/image" Target="../media/image1018.png"/><Relationship Id="rId32" Type="http://schemas.openxmlformats.org/officeDocument/2006/relationships/image" Target="../media/image1019.png"/><Relationship Id="rId33" Type="http://schemas.openxmlformats.org/officeDocument/2006/relationships/image" Target="../media/image1020.png"/><Relationship Id="rId34" Type="http://schemas.openxmlformats.org/officeDocument/2006/relationships/image" Target="../media/image1021.png"/><Relationship Id="rId35" Type="http://schemas.openxmlformats.org/officeDocument/2006/relationships/image" Target="../media/image1022.png"/><Relationship Id="rId36" Type="http://schemas.openxmlformats.org/officeDocument/2006/relationships/image" Target="../media/image1023.png"/><Relationship Id="rId37" Type="http://schemas.openxmlformats.org/officeDocument/2006/relationships/image" Target="../media/image1024.png"/><Relationship Id="rId38" Type="http://schemas.openxmlformats.org/officeDocument/2006/relationships/image" Target="../media/image1025.png"/><Relationship Id="rId39" Type="http://schemas.openxmlformats.org/officeDocument/2006/relationships/image" Target="../media/image1026.png"/><Relationship Id="rId40" Type="http://schemas.openxmlformats.org/officeDocument/2006/relationships/image" Target="../media/image1027.png"/><Relationship Id="rId41" Type="http://schemas.openxmlformats.org/officeDocument/2006/relationships/image" Target="../media/image1028.png"/><Relationship Id="rId42" Type="http://schemas.openxmlformats.org/officeDocument/2006/relationships/image" Target="../media/image1029.png"/><Relationship Id="rId43" Type="http://schemas.openxmlformats.org/officeDocument/2006/relationships/image" Target="../media/image1030.png"/><Relationship Id="rId44" Type="http://schemas.openxmlformats.org/officeDocument/2006/relationships/image" Target="../media/image1031.png"/><Relationship Id="rId45" Type="http://schemas.openxmlformats.org/officeDocument/2006/relationships/image" Target="../media/image1032.png"/><Relationship Id="rId46" Type="http://schemas.openxmlformats.org/officeDocument/2006/relationships/image" Target="../media/image1033.png"/><Relationship Id="rId47" Type="http://schemas.openxmlformats.org/officeDocument/2006/relationships/image" Target="../media/image1034.png"/><Relationship Id="rId48" Type="http://schemas.openxmlformats.org/officeDocument/2006/relationships/image" Target="../media/image1035.png"/><Relationship Id="rId49" Type="http://schemas.openxmlformats.org/officeDocument/2006/relationships/image" Target="../media/image1036.png"/><Relationship Id="rId50" Type="http://schemas.openxmlformats.org/officeDocument/2006/relationships/image" Target="../media/image1037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8.png"/><Relationship Id="rId3" Type="http://schemas.openxmlformats.org/officeDocument/2006/relationships/image" Target="../media/image1039.png"/><Relationship Id="rId4" Type="http://schemas.openxmlformats.org/officeDocument/2006/relationships/image" Target="../media/image1040.png"/><Relationship Id="rId5" Type="http://schemas.openxmlformats.org/officeDocument/2006/relationships/image" Target="../media/image1041.png"/><Relationship Id="rId6" Type="http://schemas.openxmlformats.org/officeDocument/2006/relationships/image" Target="../media/image1042.png"/><Relationship Id="rId7" Type="http://schemas.openxmlformats.org/officeDocument/2006/relationships/image" Target="../media/image1043.png"/><Relationship Id="rId8" Type="http://schemas.openxmlformats.org/officeDocument/2006/relationships/image" Target="../media/image1044.png"/><Relationship Id="rId9" Type="http://schemas.openxmlformats.org/officeDocument/2006/relationships/image" Target="../media/image1045.png"/><Relationship Id="rId10" Type="http://schemas.openxmlformats.org/officeDocument/2006/relationships/image" Target="../media/image1046.png"/><Relationship Id="rId11" Type="http://schemas.openxmlformats.org/officeDocument/2006/relationships/image" Target="../media/image1047.png"/><Relationship Id="rId12" Type="http://schemas.openxmlformats.org/officeDocument/2006/relationships/image" Target="../media/image1048.png"/><Relationship Id="rId13" Type="http://schemas.openxmlformats.org/officeDocument/2006/relationships/image" Target="../media/image1049.png"/><Relationship Id="rId14" Type="http://schemas.openxmlformats.org/officeDocument/2006/relationships/image" Target="../media/image1050.png"/><Relationship Id="rId15" Type="http://schemas.openxmlformats.org/officeDocument/2006/relationships/image" Target="../media/image1051.png"/><Relationship Id="rId16" Type="http://schemas.openxmlformats.org/officeDocument/2006/relationships/image" Target="../media/image1052.png"/><Relationship Id="rId17" Type="http://schemas.openxmlformats.org/officeDocument/2006/relationships/image" Target="../media/image1053.png"/><Relationship Id="rId18" Type="http://schemas.openxmlformats.org/officeDocument/2006/relationships/image" Target="../media/image1054.png"/><Relationship Id="rId19" Type="http://schemas.openxmlformats.org/officeDocument/2006/relationships/image" Target="../media/image1055.png"/><Relationship Id="rId20" Type="http://schemas.openxmlformats.org/officeDocument/2006/relationships/image" Target="../media/image1056.png"/><Relationship Id="rId21" Type="http://schemas.openxmlformats.org/officeDocument/2006/relationships/image" Target="../media/image1057.png"/><Relationship Id="rId22" Type="http://schemas.openxmlformats.org/officeDocument/2006/relationships/image" Target="../media/image1058.png"/><Relationship Id="rId23" Type="http://schemas.openxmlformats.org/officeDocument/2006/relationships/image" Target="../media/image1059.png"/><Relationship Id="rId24" Type="http://schemas.openxmlformats.org/officeDocument/2006/relationships/image" Target="../media/image1060.png"/><Relationship Id="rId25" Type="http://schemas.openxmlformats.org/officeDocument/2006/relationships/image" Target="../media/image1061.png"/><Relationship Id="rId26" Type="http://schemas.openxmlformats.org/officeDocument/2006/relationships/image" Target="../media/image1062.png"/><Relationship Id="rId27" Type="http://schemas.openxmlformats.org/officeDocument/2006/relationships/image" Target="../media/image1063.png"/><Relationship Id="rId28" Type="http://schemas.openxmlformats.org/officeDocument/2006/relationships/image" Target="../media/image1064.png"/><Relationship Id="rId29" Type="http://schemas.openxmlformats.org/officeDocument/2006/relationships/image" Target="../media/image1065.png"/><Relationship Id="rId30" Type="http://schemas.openxmlformats.org/officeDocument/2006/relationships/image" Target="../media/image1066.png"/><Relationship Id="rId31" Type="http://schemas.openxmlformats.org/officeDocument/2006/relationships/image" Target="../media/image1067.png"/><Relationship Id="rId32" Type="http://schemas.openxmlformats.org/officeDocument/2006/relationships/image" Target="../media/image1068.png"/><Relationship Id="rId33" Type="http://schemas.openxmlformats.org/officeDocument/2006/relationships/image" Target="../media/image1069.png"/><Relationship Id="rId34" Type="http://schemas.openxmlformats.org/officeDocument/2006/relationships/image" Target="../media/image1070.png"/><Relationship Id="rId35" Type="http://schemas.openxmlformats.org/officeDocument/2006/relationships/image" Target="../media/image1071.png"/><Relationship Id="rId36" Type="http://schemas.openxmlformats.org/officeDocument/2006/relationships/image" Target="../media/image1072.png"/><Relationship Id="rId37" Type="http://schemas.openxmlformats.org/officeDocument/2006/relationships/image" Target="../media/image1073.png"/><Relationship Id="rId38" Type="http://schemas.openxmlformats.org/officeDocument/2006/relationships/image" Target="../media/image1074.png"/><Relationship Id="rId39" Type="http://schemas.openxmlformats.org/officeDocument/2006/relationships/image" Target="../media/image1075.png"/><Relationship Id="rId40" Type="http://schemas.openxmlformats.org/officeDocument/2006/relationships/image" Target="../media/image1076.png"/><Relationship Id="rId41" Type="http://schemas.openxmlformats.org/officeDocument/2006/relationships/image" Target="../media/image1077.png"/><Relationship Id="rId42" Type="http://schemas.openxmlformats.org/officeDocument/2006/relationships/image" Target="../media/image1078.png"/><Relationship Id="rId43" Type="http://schemas.openxmlformats.org/officeDocument/2006/relationships/image" Target="../media/image1079.png"/><Relationship Id="rId44" Type="http://schemas.openxmlformats.org/officeDocument/2006/relationships/image" Target="../media/image108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89.png"/><Relationship Id="rId14" Type="http://schemas.openxmlformats.org/officeDocument/2006/relationships/image" Target="../media/image90.png"/><Relationship Id="rId15" Type="http://schemas.openxmlformats.org/officeDocument/2006/relationships/image" Target="../media/image91.png"/><Relationship Id="rId16" Type="http://schemas.openxmlformats.org/officeDocument/2006/relationships/image" Target="../media/image92.png"/><Relationship Id="rId17" Type="http://schemas.openxmlformats.org/officeDocument/2006/relationships/image" Target="../media/image93.png"/><Relationship Id="rId18" Type="http://schemas.openxmlformats.org/officeDocument/2006/relationships/image" Target="../media/image94.png"/><Relationship Id="rId19" Type="http://schemas.openxmlformats.org/officeDocument/2006/relationships/image" Target="../media/image95.png"/><Relationship Id="rId20" Type="http://schemas.openxmlformats.org/officeDocument/2006/relationships/image" Target="../media/image96.png"/><Relationship Id="rId21" Type="http://schemas.openxmlformats.org/officeDocument/2006/relationships/image" Target="../media/image97.png"/><Relationship Id="rId22" Type="http://schemas.openxmlformats.org/officeDocument/2006/relationships/image" Target="../media/image98.png"/><Relationship Id="rId23" Type="http://schemas.openxmlformats.org/officeDocument/2006/relationships/image" Target="../media/image99.png"/><Relationship Id="rId24" Type="http://schemas.openxmlformats.org/officeDocument/2006/relationships/image" Target="../media/image100.png"/><Relationship Id="rId25" Type="http://schemas.openxmlformats.org/officeDocument/2006/relationships/image" Target="../media/image101.png"/><Relationship Id="rId26" Type="http://schemas.openxmlformats.org/officeDocument/2006/relationships/image" Target="../media/image102.png"/><Relationship Id="rId27" Type="http://schemas.openxmlformats.org/officeDocument/2006/relationships/image" Target="../media/image103.png"/><Relationship Id="rId28" Type="http://schemas.openxmlformats.org/officeDocument/2006/relationships/image" Target="../media/image104.png"/><Relationship Id="rId29" Type="http://schemas.openxmlformats.org/officeDocument/2006/relationships/image" Target="../media/image105.png"/><Relationship Id="rId30" Type="http://schemas.openxmlformats.org/officeDocument/2006/relationships/image" Target="../media/image106.png"/><Relationship Id="rId31" Type="http://schemas.openxmlformats.org/officeDocument/2006/relationships/image" Target="../media/image10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Relationship Id="rId9" Type="http://schemas.openxmlformats.org/officeDocument/2006/relationships/image" Target="../media/image115.png"/><Relationship Id="rId10" Type="http://schemas.openxmlformats.org/officeDocument/2006/relationships/image" Target="../media/image116.png"/><Relationship Id="rId11" Type="http://schemas.openxmlformats.org/officeDocument/2006/relationships/image" Target="../media/image117.png"/><Relationship Id="rId12" Type="http://schemas.openxmlformats.org/officeDocument/2006/relationships/image" Target="../media/image118.png"/><Relationship Id="rId13" Type="http://schemas.openxmlformats.org/officeDocument/2006/relationships/image" Target="../media/image119.png"/><Relationship Id="rId14" Type="http://schemas.openxmlformats.org/officeDocument/2006/relationships/image" Target="../media/image120.png"/><Relationship Id="rId15" Type="http://schemas.openxmlformats.org/officeDocument/2006/relationships/image" Target="../media/image121.png"/><Relationship Id="rId16" Type="http://schemas.openxmlformats.org/officeDocument/2006/relationships/image" Target="../media/image122.png"/><Relationship Id="rId17" Type="http://schemas.openxmlformats.org/officeDocument/2006/relationships/image" Target="../media/image123.png"/><Relationship Id="rId18" Type="http://schemas.openxmlformats.org/officeDocument/2006/relationships/image" Target="../media/image124.png"/><Relationship Id="rId19" Type="http://schemas.openxmlformats.org/officeDocument/2006/relationships/image" Target="../media/image125.png"/><Relationship Id="rId20" Type="http://schemas.openxmlformats.org/officeDocument/2006/relationships/image" Target="../media/image126.png"/><Relationship Id="rId21" Type="http://schemas.openxmlformats.org/officeDocument/2006/relationships/image" Target="../media/image127.png"/><Relationship Id="rId22" Type="http://schemas.openxmlformats.org/officeDocument/2006/relationships/image" Target="../media/image128.png"/><Relationship Id="rId23" Type="http://schemas.openxmlformats.org/officeDocument/2006/relationships/image" Target="../media/image129.png"/><Relationship Id="rId24" Type="http://schemas.openxmlformats.org/officeDocument/2006/relationships/image" Target="../media/image130.png"/><Relationship Id="rId25" Type="http://schemas.openxmlformats.org/officeDocument/2006/relationships/image" Target="../media/image131.png"/><Relationship Id="rId26" Type="http://schemas.openxmlformats.org/officeDocument/2006/relationships/image" Target="../media/image132.png"/><Relationship Id="rId27" Type="http://schemas.openxmlformats.org/officeDocument/2006/relationships/image" Target="../media/image133.png"/><Relationship Id="rId28" Type="http://schemas.openxmlformats.org/officeDocument/2006/relationships/image" Target="../media/image134.png"/><Relationship Id="rId29" Type="http://schemas.openxmlformats.org/officeDocument/2006/relationships/image" Target="../media/image135.png"/><Relationship Id="rId30" Type="http://schemas.openxmlformats.org/officeDocument/2006/relationships/image" Target="../media/image136.png"/><Relationship Id="rId31" Type="http://schemas.openxmlformats.org/officeDocument/2006/relationships/image" Target="../media/image137.png"/><Relationship Id="rId32" Type="http://schemas.openxmlformats.org/officeDocument/2006/relationships/image" Target="../media/image138.png"/><Relationship Id="rId33" Type="http://schemas.openxmlformats.org/officeDocument/2006/relationships/image" Target="../media/image139.png"/><Relationship Id="rId34" Type="http://schemas.openxmlformats.org/officeDocument/2006/relationships/image" Target="../media/image140.png"/><Relationship Id="rId35" Type="http://schemas.openxmlformats.org/officeDocument/2006/relationships/image" Target="../media/image141.png"/><Relationship Id="rId36" Type="http://schemas.openxmlformats.org/officeDocument/2006/relationships/image" Target="../media/image142.png"/><Relationship Id="rId37" Type="http://schemas.openxmlformats.org/officeDocument/2006/relationships/image" Target="../media/image143.png"/><Relationship Id="rId38" Type="http://schemas.openxmlformats.org/officeDocument/2006/relationships/image" Target="../media/image14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8" Type="http://schemas.openxmlformats.org/officeDocument/2006/relationships/image" Target="../media/image151.png"/><Relationship Id="rId9" Type="http://schemas.openxmlformats.org/officeDocument/2006/relationships/image" Target="../media/image152.png"/><Relationship Id="rId10" Type="http://schemas.openxmlformats.org/officeDocument/2006/relationships/image" Target="../media/image153.png"/><Relationship Id="rId11" Type="http://schemas.openxmlformats.org/officeDocument/2006/relationships/image" Target="../media/image154.png"/><Relationship Id="rId12" Type="http://schemas.openxmlformats.org/officeDocument/2006/relationships/image" Target="../media/image155.png"/><Relationship Id="rId13" Type="http://schemas.openxmlformats.org/officeDocument/2006/relationships/image" Target="../media/image156.png"/><Relationship Id="rId14" Type="http://schemas.openxmlformats.org/officeDocument/2006/relationships/image" Target="../media/image157.png"/><Relationship Id="rId15" Type="http://schemas.openxmlformats.org/officeDocument/2006/relationships/image" Target="../media/image158.png"/><Relationship Id="rId16" Type="http://schemas.openxmlformats.org/officeDocument/2006/relationships/image" Target="../media/image159.png"/><Relationship Id="rId17" Type="http://schemas.openxmlformats.org/officeDocument/2006/relationships/image" Target="../media/image160.png"/><Relationship Id="rId18" Type="http://schemas.openxmlformats.org/officeDocument/2006/relationships/image" Target="../media/image161.png"/><Relationship Id="rId19" Type="http://schemas.openxmlformats.org/officeDocument/2006/relationships/image" Target="../media/image162.png"/><Relationship Id="rId20" Type="http://schemas.openxmlformats.org/officeDocument/2006/relationships/image" Target="../media/image163.png"/><Relationship Id="rId21" Type="http://schemas.openxmlformats.org/officeDocument/2006/relationships/image" Target="../media/image164.png"/><Relationship Id="rId22" Type="http://schemas.openxmlformats.org/officeDocument/2006/relationships/image" Target="../media/image165.png"/><Relationship Id="rId23" Type="http://schemas.openxmlformats.org/officeDocument/2006/relationships/image" Target="../media/image166.png"/><Relationship Id="rId24" Type="http://schemas.openxmlformats.org/officeDocument/2006/relationships/image" Target="../media/image167.png"/><Relationship Id="rId25" Type="http://schemas.openxmlformats.org/officeDocument/2006/relationships/image" Target="../media/image168.png"/><Relationship Id="rId26" Type="http://schemas.openxmlformats.org/officeDocument/2006/relationships/image" Target="../media/image169.png"/><Relationship Id="rId27" Type="http://schemas.openxmlformats.org/officeDocument/2006/relationships/image" Target="../media/image170.png"/><Relationship Id="rId28" Type="http://schemas.openxmlformats.org/officeDocument/2006/relationships/image" Target="../media/image171.png"/><Relationship Id="rId29" Type="http://schemas.openxmlformats.org/officeDocument/2006/relationships/image" Target="../media/image172.png"/><Relationship Id="rId30" Type="http://schemas.openxmlformats.org/officeDocument/2006/relationships/image" Target="../media/image173.png"/><Relationship Id="rId31" Type="http://schemas.openxmlformats.org/officeDocument/2006/relationships/image" Target="../media/image17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Relationship Id="rId8" Type="http://schemas.openxmlformats.org/officeDocument/2006/relationships/image" Target="../media/image181.png"/><Relationship Id="rId9" Type="http://schemas.openxmlformats.org/officeDocument/2006/relationships/image" Target="../media/image182.png"/><Relationship Id="rId10" Type="http://schemas.openxmlformats.org/officeDocument/2006/relationships/image" Target="../media/image183.png"/><Relationship Id="rId11" Type="http://schemas.openxmlformats.org/officeDocument/2006/relationships/image" Target="../media/image184.png"/><Relationship Id="rId12" Type="http://schemas.openxmlformats.org/officeDocument/2006/relationships/image" Target="../media/image185.png"/><Relationship Id="rId13" Type="http://schemas.openxmlformats.org/officeDocument/2006/relationships/image" Target="../media/image186.png"/><Relationship Id="rId14" Type="http://schemas.openxmlformats.org/officeDocument/2006/relationships/image" Target="../media/image187.png"/><Relationship Id="rId15" Type="http://schemas.openxmlformats.org/officeDocument/2006/relationships/image" Target="../media/image188.png"/><Relationship Id="rId16" Type="http://schemas.openxmlformats.org/officeDocument/2006/relationships/image" Target="../media/image189.png"/><Relationship Id="rId17" Type="http://schemas.openxmlformats.org/officeDocument/2006/relationships/image" Target="../media/image190.png"/><Relationship Id="rId18" Type="http://schemas.openxmlformats.org/officeDocument/2006/relationships/image" Target="../media/image191.png"/><Relationship Id="rId19" Type="http://schemas.openxmlformats.org/officeDocument/2006/relationships/image" Target="../media/image192.png"/><Relationship Id="rId20" Type="http://schemas.openxmlformats.org/officeDocument/2006/relationships/image" Target="../media/image193.png"/><Relationship Id="rId21" Type="http://schemas.openxmlformats.org/officeDocument/2006/relationships/image" Target="../media/image194.png"/><Relationship Id="rId22" Type="http://schemas.openxmlformats.org/officeDocument/2006/relationships/image" Target="../media/image195.png"/><Relationship Id="rId23" Type="http://schemas.openxmlformats.org/officeDocument/2006/relationships/image" Target="../media/image196.png"/><Relationship Id="rId24" Type="http://schemas.openxmlformats.org/officeDocument/2006/relationships/image" Target="../media/image197.png"/><Relationship Id="rId25" Type="http://schemas.openxmlformats.org/officeDocument/2006/relationships/image" Target="../media/image198.png"/><Relationship Id="rId26" Type="http://schemas.openxmlformats.org/officeDocument/2006/relationships/image" Target="../media/image199.png"/><Relationship Id="rId27" Type="http://schemas.openxmlformats.org/officeDocument/2006/relationships/image" Target="../media/image200.png"/><Relationship Id="rId28" Type="http://schemas.openxmlformats.org/officeDocument/2006/relationships/image" Target="../media/image201.png"/><Relationship Id="rId29" Type="http://schemas.openxmlformats.org/officeDocument/2006/relationships/image" Target="../media/image202.png"/><Relationship Id="rId30" Type="http://schemas.openxmlformats.org/officeDocument/2006/relationships/image" Target="../media/image203.png"/><Relationship Id="rId31" Type="http://schemas.openxmlformats.org/officeDocument/2006/relationships/image" Target="../media/image204.png"/><Relationship Id="rId32" Type="http://schemas.openxmlformats.org/officeDocument/2006/relationships/image" Target="../media/image205.png"/><Relationship Id="rId33" Type="http://schemas.openxmlformats.org/officeDocument/2006/relationships/image" Target="../media/image206.png"/><Relationship Id="rId34" Type="http://schemas.openxmlformats.org/officeDocument/2006/relationships/image" Target="../media/image207.png"/><Relationship Id="rId35" Type="http://schemas.openxmlformats.org/officeDocument/2006/relationships/image" Target="../media/image208.png"/><Relationship Id="rId36" Type="http://schemas.openxmlformats.org/officeDocument/2006/relationships/image" Target="../media/image209.png"/><Relationship Id="rId37" Type="http://schemas.openxmlformats.org/officeDocument/2006/relationships/image" Target="../media/image210.png"/><Relationship Id="rId38" Type="http://schemas.openxmlformats.org/officeDocument/2006/relationships/image" Target="../media/image211.png"/><Relationship Id="rId39" Type="http://schemas.openxmlformats.org/officeDocument/2006/relationships/image" Target="../media/image212.png"/><Relationship Id="rId40" Type="http://schemas.openxmlformats.org/officeDocument/2006/relationships/image" Target="../media/image213.png"/><Relationship Id="rId41" Type="http://schemas.openxmlformats.org/officeDocument/2006/relationships/image" Target="../media/image214.png"/><Relationship Id="rId42" Type="http://schemas.openxmlformats.org/officeDocument/2006/relationships/image" Target="../media/image215.png"/><Relationship Id="rId43" Type="http://schemas.openxmlformats.org/officeDocument/2006/relationships/image" Target="../media/image216.png"/><Relationship Id="rId44" Type="http://schemas.openxmlformats.org/officeDocument/2006/relationships/image" Target="../media/image217.png"/><Relationship Id="rId45" Type="http://schemas.openxmlformats.org/officeDocument/2006/relationships/image" Target="../media/image218.png"/><Relationship Id="rId46" Type="http://schemas.openxmlformats.org/officeDocument/2006/relationships/image" Target="../media/image219.png"/><Relationship Id="rId47" Type="http://schemas.openxmlformats.org/officeDocument/2006/relationships/image" Target="../media/image220.png"/><Relationship Id="rId48" Type="http://schemas.openxmlformats.org/officeDocument/2006/relationships/image" Target="../media/image221.png"/><Relationship Id="rId49" Type="http://schemas.openxmlformats.org/officeDocument/2006/relationships/image" Target="../media/image222.png"/><Relationship Id="rId50" Type="http://schemas.openxmlformats.org/officeDocument/2006/relationships/image" Target="../media/image223.png"/><Relationship Id="rId51" Type="http://schemas.openxmlformats.org/officeDocument/2006/relationships/image" Target="../media/image224.png"/><Relationship Id="rId52" Type="http://schemas.openxmlformats.org/officeDocument/2006/relationships/image" Target="../media/image225.png"/><Relationship Id="rId53" Type="http://schemas.openxmlformats.org/officeDocument/2006/relationships/image" Target="../media/image226.png"/><Relationship Id="rId54" Type="http://schemas.openxmlformats.org/officeDocument/2006/relationships/image" Target="../media/image227.png"/><Relationship Id="rId55" Type="http://schemas.openxmlformats.org/officeDocument/2006/relationships/image" Target="../media/image228.png"/><Relationship Id="rId56" Type="http://schemas.openxmlformats.org/officeDocument/2006/relationships/image" Target="../media/image229.png"/><Relationship Id="rId57" Type="http://schemas.openxmlformats.org/officeDocument/2006/relationships/image" Target="../media/image230.png"/><Relationship Id="rId58" Type="http://schemas.openxmlformats.org/officeDocument/2006/relationships/image" Target="../media/image231.png"/><Relationship Id="rId59" Type="http://schemas.openxmlformats.org/officeDocument/2006/relationships/image" Target="../media/image232.png"/><Relationship Id="rId60" Type="http://schemas.openxmlformats.org/officeDocument/2006/relationships/image" Target="../media/image233.png"/><Relationship Id="rId61" Type="http://schemas.openxmlformats.org/officeDocument/2006/relationships/image" Target="../media/image234.png"/><Relationship Id="rId62" Type="http://schemas.openxmlformats.org/officeDocument/2006/relationships/image" Target="../media/image235.png"/><Relationship Id="rId63" Type="http://schemas.openxmlformats.org/officeDocument/2006/relationships/image" Target="../media/image236.png"/><Relationship Id="rId64" Type="http://schemas.openxmlformats.org/officeDocument/2006/relationships/image" Target="../media/image237.png"/><Relationship Id="rId65" Type="http://schemas.openxmlformats.org/officeDocument/2006/relationships/image" Target="../media/image238.png"/><Relationship Id="rId66" Type="http://schemas.openxmlformats.org/officeDocument/2006/relationships/image" Target="../media/image239.png"/><Relationship Id="rId67" Type="http://schemas.openxmlformats.org/officeDocument/2006/relationships/image" Target="../media/image240.png"/><Relationship Id="rId68" Type="http://schemas.openxmlformats.org/officeDocument/2006/relationships/image" Target="../media/image241.png"/><Relationship Id="rId69" Type="http://schemas.openxmlformats.org/officeDocument/2006/relationships/image" Target="../media/image242.png"/><Relationship Id="rId70" Type="http://schemas.openxmlformats.org/officeDocument/2006/relationships/image" Target="../media/image243.png"/><Relationship Id="rId71" Type="http://schemas.openxmlformats.org/officeDocument/2006/relationships/image" Target="../media/image244.png"/><Relationship Id="rId72" Type="http://schemas.openxmlformats.org/officeDocument/2006/relationships/image" Target="../media/image245.png"/><Relationship Id="rId73" Type="http://schemas.openxmlformats.org/officeDocument/2006/relationships/image" Target="../media/image246.png"/><Relationship Id="rId74" Type="http://schemas.openxmlformats.org/officeDocument/2006/relationships/image" Target="../media/image247.png"/><Relationship Id="rId75" Type="http://schemas.openxmlformats.org/officeDocument/2006/relationships/image" Target="../media/image248.png"/><Relationship Id="rId76" Type="http://schemas.openxmlformats.org/officeDocument/2006/relationships/image" Target="../media/image249.png"/><Relationship Id="rId77" Type="http://schemas.openxmlformats.org/officeDocument/2006/relationships/image" Target="../media/image250.png"/><Relationship Id="rId78" Type="http://schemas.openxmlformats.org/officeDocument/2006/relationships/image" Target="../media/image251.png"/><Relationship Id="rId79" Type="http://schemas.openxmlformats.org/officeDocument/2006/relationships/image" Target="../media/image252.png"/><Relationship Id="rId80" Type="http://schemas.openxmlformats.org/officeDocument/2006/relationships/image" Target="../media/image253.png"/><Relationship Id="rId81" Type="http://schemas.openxmlformats.org/officeDocument/2006/relationships/image" Target="../media/image254.png"/><Relationship Id="rId82" Type="http://schemas.openxmlformats.org/officeDocument/2006/relationships/image" Target="../media/image255.png"/><Relationship Id="rId83" Type="http://schemas.openxmlformats.org/officeDocument/2006/relationships/image" Target="../media/image256.png"/><Relationship Id="rId84" Type="http://schemas.openxmlformats.org/officeDocument/2006/relationships/image" Target="../media/image257.png"/><Relationship Id="rId85" Type="http://schemas.openxmlformats.org/officeDocument/2006/relationships/image" Target="../media/image258.png"/><Relationship Id="rId86" Type="http://schemas.openxmlformats.org/officeDocument/2006/relationships/image" Target="../media/image259.png"/><Relationship Id="rId87" Type="http://schemas.openxmlformats.org/officeDocument/2006/relationships/image" Target="../media/image260.png"/><Relationship Id="rId88" Type="http://schemas.openxmlformats.org/officeDocument/2006/relationships/image" Target="../media/image261.png"/><Relationship Id="rId89" Type="http://schemas.openxmlformats.org/officeDocument/2006/relationships/image" Target="../media/image262.png"/><Relationship Id="rId90" Type="http://schemas.openxmlformats.org/officeDocument/2006/relationships/image" Target="../media/image263.png"/><Relationship Id="rId91" Type="http://schemas.openxmlformats.org/officeDocument/2006/relationships/image" Target="../media/image264.png"/><Relationship Id="rId92" Type="http://schemas.openxmlformats.org/officeDocument/2006/relationships/image" Target="../media/image265.png"/><Relationship Id="rId93" Type="http://schemas.openxmlformats.org/officeDocument/2006/relationships/image" Target="../media/image266.png"/><Relationship Id="rId94" Type="http://schemas.openxmlformats.org/officeDocument/2006/relationships/image" Target="../media/image267.png"/><Relationship Id="rId95" Type="http://schemas.openxmlformats.org/officeDocument/2006/relationships/image" Target="../media/image268.png"/><Relationship Id="rId96" Type="http://schemas.openxmlformats.org/officeDocument/2006/relationships/image" Target="../media/image269.png"/><Relationship Id="rId97" Type="http://schemas.openxmlformats.org/officeDocument/2006/relationships/image" Target="../media/image270.png"/><Relationship Id="rId98" Type="http://schemas.openxmlformats.org/officeDocument/2006/relationships/image" Target="../media/image271.png"/><Relationship Id="rId99" Type="http://schemas.openxmlformats.org/officeDocument/2006/relationships/image" Target="../media/image27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3.png"/><Relationship Id="rId3" Type="http://schemas.openxmlformats.org/officeDocument/2006/relationships/image" Target="../media/image274.png"/><Relationship Id="rId4" Type="http://schemas.openxmlformats.org/officeDocument/2006/relationships/image" Target="../media/image275.png"/><Relationship Id="rId5" Type="http://schemas.openxmlformats.org/officeDocument/2006/relationships/image" Target="../media/image276.png"/><Relationship Id="rId6" Type="http://schemas.openxmlformats.org/officeDocument/2006/relationships/image" Target="../media/image277.png"/><Relationship Id="rId7" Type="http://schemas.openxmlformats.org/officeDocument/2006/relationships/image" Target="../media/image278.png"/><Relationship Id="rId8" Type="http://schemas.openxmlformats.org/officeDocument/2006/relationships/image" Target="../media/image279.png"/><Relationship Id="rId9" Type="http://schemas.openxmlformats.org/officeDocument/2006/relationships/image" Target="../media/image280.png"/><Relationship Id="rId10" Type="http://schemas.openxmlformats.org/officeDocument/2006/relationships/image" Target="../media/image281.png"/><Relationship Id="rId11" Type="http://schemas.openxmlformats.org/officeDocument/2006/relationships/image" Target="../media/image282.png"/><Relationship Id="rId12" Type="http://schemas.openxmlformats.org/officeDocument/2006/relationships/image" Target="../media/image283.png"/><Relationship Id="rId13" Type="http://schemas.openxmlformats.org/officeDocument/2006/relationships/image" Target="../media/image284.png"/><Relationship Id="rId14" Type="http://schemas.openxmlformats.org/officeDocument/2006/relationships/image" Target="../media/image285.png"/><Relationship Id="rId15" Type="http://schemas.openxmlformats.org/officeDocument/2006/relationships/image" Target="../media/image286.png"/><Relationship Id="rId16" Type="http://schemas.openxmlformats.org/officeDocument/2006/relationships/image" Target="../media/image287.png"/><Relationship Id="rId17" Type="http://schemas.openxmlformats.org/officeDocument/2006/relationships/image" Target="../media/image288.png"/><Relationship Id="rId18" Type="http://schemas.openxmlformats.org/officeDocument/2006/relationships/image" Target="../media/image289.png"/><Relationship Id="rId19" Type="http://schemas.openxmlformats.org/officeDocument/2006/relationships/image" Target="../media/image290.png"/><Relationship Id="rId20" Type="http://schemas.openxmlformats.org/officeDocument/2006/relationships/image" Target="../media/image291.png"/><Relationship Id="rId21" Type="http://schemas.openxmlformats.org/officeDocument/2006/relationships/image" Target="../media/image292.png"/><Relationship Id="rId22" Type="http://schemas.openxmlformats.org/officeDocument/2006/relationships/image" Target="../media/image293.png"/><Relationship Id="rId23" Type="http://schemas.openxmlformats.org/officeDocument/2006/relationships/image" Target="../media/image294.png"/><Relationship Id="rId24" Type="http://schemas.openxmlformats.org/officeDocument/2006/relationships/image" Target="../media/image295.png"/><Relationship Id="rId25" Type="http://schemas.openxmlformats.org/officeDocument/2006/relationships/image" Target="../media/image296.png"/><Relationship Id="rId26" Type="http://schemas.openxmlformats.org/officeDocument/2006/relationships/image" Target="../media/image297.png"/><Relationship Id="rId27" Type="http://schemas.openxmlformats.org/officeDocument/2006/relationships/image" Target="../media/image298.png"/><Relationship Id="rId28" Type="http://schemas.openxmlformats.org/officeDocument/2006/relationships/image" Target="../media/image299.png"/><Relationship Id="rId29" Type="http://schemas.openxmlformats.org/officeDocument/2006/relationships/image" Target="../media/image300.png"/><Relationship Id="rId30" Type="http://schemas.openxmlformats.org/officeDocument/2006/relationships/image" Target="../media/image301.png"/><Relationship Id="rId31" Type="http://schemas.openxmlformats.org/officeDocument/2006/relationships/image" Target="../media/image302.png"/><Relationship Id="rId32" Type="http://schemas.openxmlformats.org/officeDocument/2006/relationships/image" Target="../media/image303.png"/><Relationship Id="rId33" Type="http://schemas.openxmlformats.org/officeDocument/2006/relationships/image" Target="../media/image304.png"/><Relationship Id="rId34" Type="http://schemas.openxmlformats.org/officeDocument/2006/relationships/image" Target="../media/image305.png"/><Relationship Id="rId35" Type="http://schemas.openxmlformats.org/officeDocument/2006/relationships/image" Target="../media/image306.png"/><Relationship Id="rId36" Type="http://schemas.openxmlformats.org/officeDocument/2006/relationships/image" Target="../media/image307.png"/><Relationship Id="rId37" Type="http://schemas.openxmlformats.org/officeDocument/2006/relationships/image" Target="../media/image308.png"/><Relationship Id="rId38" Type="http://schemas.openxmlformats.org/officeDocument/2006/relationships/image" Target="../media/image309.png"/><Relationship Id="rId39" Type="http://schemas.openxmlformats.org/officeDocument/2006/relationships/image" Target="../media/image310.png"/><Relationship Id="rId40" Type="http://schemas.openxmlformats.org/officeDocument/2006/relationships/image" Target="../media/image311.png"/><Relationship Id="rId41" Type="http://schemas.openxmlformats.org/officeDocument/2006/relationships/image" Target="../media/image312.png"/><Relationship Id="rId42" Type="http://schemas.openxmlformats.org/officeDocument/2006/relationships/image" Target="../media/image313.png"/><Relationship Id="rId43" Type="http://schemas.openxmlformats.org/officeDocument/2006/relationships/image" Target="../media/image314.png"/><Relationship Id="rId44" Type="http://schemas.openxmlformats.org/officeDocument/2006/relationships/image" Target="../media/image315.png"/><Relationship Id="rId45" Type="http://schemas.openxmlformats.org/officeDocument/2006/relationships/image" Target="../media/image316.png"/><Relationship Id="rId46" Type="http://schemas.openxmlformats.org/officeDocument/2006/relationships/image" Target="../media/image31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8.png"/><Relationship Id="rId3" Type="http://schemas.openxmlformats.org/officeDocument/2006/relationships/image" Target="../media/image319.png"/><Relationship Id="rId4" Type="http://schemas.openxmlformats.org/officeDocument/2006/relationships/image" Target="../media/image320.png"/><Relationship Id="rId5" Type="http://schemas.openxmlformats.org/officeDocument/2006/relationships/image" Target="../media/image321.png"/><Relationship Id="rId6" Type="http://schemas.openxmlformats.org/officeDocument/2006/relationships/image" Target="../media/image322.png"/><Relationship Id="rId7" Type="http://schemas.openxmlformats.org/officeDocument/2006/relationships/image" Target="../media/image323.png"/><Relationship Id="rId8" Type="http://schemas.openxmlformats.org/officeDocument/2006/relationships/image" Target="../media/image324.png"/><Relationship Id="rId9" Type="http://schemas.openxmlformats.org/officeDocument/2006/relationships/image" Target="../media/image325.png"/><Relationship Id="rId10" Type="http://schemas.openxmlformats.org/officeDocument/2006/relationships/image" Target="../media/image326.png"/><Relationship Id="rId11" Type="http://schemas.openxmlformats.org/officeDocument/2006/relationships/image" Target="../media/image327.png"/><Relationship Id="rId12" Type="http://schemas.openxmlformats.org/officeDocument/2006/relationships/image" Target="../media/image328.png"/><Relationship Id="rId13" Type="http://schemas.openxmlformats.org/officeDocument/2006/relationships/image" Target="../media/image329.png"/><Relationship Id="rId14" Type="http://schemas.openxmlformats.org/officeDocument/2006/relationships/image" Target="../media/image330.png"/><Relationship Id="rId15" Type="http://schemas.openxmlformats.org/officeDocument/2006/relationships/image" Target="../media/image331.png"/><Relationship Id="rId16" Type="http://schemas.openxmlformats.org/officeDocument/2006/relationships/image" Target="../media/image332.png"/><Relationship Id="rId17" Type="http://schemas.openxmlformats.org/officeDocument/2006/relationships/image" Target="../media/image333.png"/><Relationship Id="rId18" Type="http://schemas.openxmlformats.org/officeDocument/2006/relationships/image" Target="../media/image334.png"/><Relationship Id="rId19" Type="http://schemas.openxmlformats.org/officeDocument/2006/relationships/image" Target="../media/image335.png"/><Relationship Id="rId20" Type="http://schemas.openxmlformats.org/officeDocument/2006/relationships/image" Target="../media/image336.png"/><Relationship Id="rId21" Type="http://schemas.openxmlformats.org/officeDocument/2006/relationships/image" Target="../media/image337.png"/><Relationship Id="rId22" Type="http://schemas.openxmlformats.org/officeDocument/2006/relationships/image" Target="../media/image338.png"/><Relationship Id="rId23" Type="http://schemas.openxmlformats.org/officeDocument/2006/relationships/image" Target="../media/image339.png"/><Relationship Id="rId24" Type="http://schemas.openxmlformats.org/officeDocument/2006/relationships/image" Target="../media/image340.png"/><Relationship Id="rId25" Type="http://schemas.openxmlformats.org/officeDocument/2006/relationships/image" Target="../media/image341.png"/><Relationship Id="rId26" Type="http://schemas.openxmlformats.org/officeDocument/2006/relationships/image" Target="../media/image342.png"/><Relationship Id="rId27" Type="http://schemas.openxmlformats.org/officeDocument/2006/relationships/image" Target="../media/image343.png"/><Relationship Id="rId28" Type="http://schemas.openxmlformats.org/officeDocument/2006/relationships/image" Target="../media/image344.png"/><Relationship Id="rId29" Type="http://schemas.openxmlformats.org/officeDocument/2006/relationships/image" Target="../media/image345.png"/><Relationship Id="rId30" Type="http://schemas.openxmlformats.org/officeDocument/2006/relationships/image" Target="../media/image346.png"/><Relationship Id="rId31" Type="http://schemas.openxmlformats.org/officeDocument/2006/relationships/image" Target="../media/image347.png"/><Relationship Id="rId32" Type="http://schemas.openxmlformats.org/officeDocument/2006/relationships/image" Target="../media/image348.png"/><Relationship Id="rId33" Type="http://schemas.openxmlformats.org/officeDocument/2006/relationships/image" Target="../media/image349.png"/><Relationship Id="rId34" Type="http://schemas.openxmlformats.org/officeDocument/2006/relationships/image" Target="../media/image350.png"/><Relationship Id="rId35" Type="http://schemas.openxmlformats.org/officeDocument/2006/relationships/image" Target="../media/image351.png"/><Relationship Id="rId36" Type="http://schemas.openxmlformats.org/officeDocument/2006/relationships/image" Target="../media/image352.png"/><Relationship Id="rId37" Type="http://schemas.openxmlformats.org/officeDocument/2006/relationships/image" Target="../media/image353.png"/><Relationship Id="rId38" Type="http://schemas.openxmlformats.org/officeDocument/2006/relationships/image" Target="../media/image354.png"/><Relationship Id="rId39" Type="http://schemas.openxmlformats.org/officeDocument/2006/relationships/image" Target="../media/image355.png"/><Relationship Id="rId40" Type="http://schemas.openxmlformats.org/officeDocument/2006/relationships/image" Target="../media/image356.png"/><Relationship Id="rId41" Type="http://schemas.openxmlformats.org/officeDocument/2006/relationships/image" Target="../media/image357.png"/><Relationship Id="rId42" Type="http://schemas.openxmlformats.org/officeDocument/2006/relationships/image" Target="../media/image358.png"/><Relationship Id="rId43" Type="http://schemas.openxmlformats.org/officeDocument/2006/relationships/image" Target="../media/image359.png"/><Relationship Id="rId44" Type="http://schemas.openxmlformats.org/officeDocument/2006/relationships/image" Target="../media/image360.png"/><Relationship Id="rId45" Type="http://schemas.openxmlformats.org/officeDocument/2006/relationships/image" Target="../media/image361.png"/><Relationship Id="rId46" Type="http://schemas.openxmlformats.org/officeDocument/2006/relationships/image" Target="../media/image362.png"/><Relationship Id="rId47" Type="http://schemas.openxmlformats.org/officeDocument/2006/relationships/image" Target="../media/image363.png"/><Relationship Id="rId48" Type="http://schemas.openxmlformats.org/officeDocument/2006/relationships/image" Target="../media/image364.png"/><Relationship Id="rId49" Type="http://schemas.openxmlformats.org/officeDocument/2006/relationships/image" Target="../media/image365.png"/><Relationship Id="rId50" Type="http://schemas.openxmlformats.org/officeDocument/2006/relationships/image" Target="../media/image366.png"/><Relationship Id="rId51" Type="http://schemas.openxmlformats.org/officeDocument/2006/relationships/image" Target="../media/image367.png"/><Relationship Id="rId52" Type="http://schemas.openxmlformats.org/officeDocument/2006/relationships/image" Target="../media/image368.png"/><Relationship Id="rId53" Type="http://schemas.openxmlformats.org/officeDocument/2006/relationships/image" Target="../media/image369.png"/><Relationship Id="rId54" Type="http://schemas.openxmlformats.org/officeDocument/2006/relationships/image" Target="../media/image370.png"/><Relationship Id="rId55" Type="http://schemas.openxmlformats.org/officeDocument/2006/relationships/image" Target="../media/image371.png"/><Relationship Id="rId56" Type="http://schemas.openxmlformats.org/officeDocument/2006/relationships/image" Target="../media/image372.png"/><Relationship Id="rId57" Type="http://schemas.openxmlformats.org/officeDocument/2006/relationships/image" Target="../media/image373.png"/><Relationship Id="rId58" Type="http://schemas.openxmlformats.org/officeDocument/2006/relationships/image" Target="../media/image374.png"/><Relationship Id="rId59" Type="http://schemas.openxmlformats.org/officeDocument/2006/relationships/image" Target="../media/image375.png"/><Relationship Id="rId60" Type="http://schemas.openxmlformats.org/officeDocument/2006/relationships/image" Target="../media/image376.png"/><Relationship Id="rId61" Type="http://schemas.openxmlformats.org/officeDocument/2006/relationships/image" Target="../media/image377.png"/><Relationship Id="rId62" Type="http://schemas.openxmlformats.org/officeDocument/2006/relationships/image" Target="../media/image378.png"/><Relationship Id="rId63" Type="http://schemas.openxmlformats.org/officeDocument/2006/relationships/image" Target="../media/image379.png"/><Relationship Id="rId64" Type="http://schemas.openxmlformats.org/officeDocument/2006/relationships/image" Target="../media/image380.png"/><Relationship Id="rId65" Type="http://schemas.openxmlformats.org/officeDocument/2006/relationships/image" Target="../media/image381.png"/><Relationship Id="rId66" Type="http://schemas.openxmlformats.org/officeDocument/2006/relationships/image" Target="../media/image382.png"/><Relationship Id="rId67" Type="http://schemas.openxmlformats.org/officeDocument/2006/relationships/image" Target="../media/image383.png"/><Relationship Id="rId68" Type="http://schemas.openxmlformats.org/officeDocument/2006/relationships/image" Target="../media/image384.png"/><Relationship Id="rId69" Type="http://schemas.openxmlformats.org/officeDocument/2006/relationships/image" Target="../media/image385.png"/><Relationship Id="rId70" Type="http://schemas.openxmlformats.org/officeDocument/2006/relationships/image" Target="../media/image386.png"/><Relationship Id="rId71" Type="http://schemas.openxmlformats.org/officeDocument/2006/relationships/image" Target="../media/image387.png"/><Relationship Id="rId72" Type="http://schemas.openxmlformats.org/officeDocument/2006/relationships/image" Target="../media/image388.png"/><Relationship Id="rId73" Type="http://schemas.openxmlformats.org/officeDocument/2006/relationships/image" Target="../media/image389.png"/><Relationship Id="rId74" Type="http://schemas.openxmlformats.org/officeDocument/2006/relationships/image" Target="../media/image39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1.png"/><Relationship Id="rId3" Type="http://schemas.openxmlformats.org/officeDocument/2006/relationships/image" Target="../media/image392.png"/><Relationship Id="rId4" Type="http://schemas.openxmlformats.org/officeDocument/2006/relationships/image" Target="../media/image393.png"/><Relationship Id="rId5" Type="http://schemas.openxmlformats.org/officeDocument/2006/relationships/image" Target="../media/image394.png"/><Relationship Id="rId6" Type="http://schemas.openxmlformats.org/officeDocument/2006/relationships/image" Target="../media/image395.png"/><Relationship Id="rId7" Type="http://schemas.openxmlformats.org/officeDocument/2006/relationships/image" Target="../media/image396.png"/><Relationship Id="rId8" Type="http://schemas.openxmlformats.org/officeDocument/2006/relationships/image" Target="../media/image397.png"/><Relationship Id="rId9" Type="http://schemas.openxmlformats.org/officeDocument/2006/relationships/image" Target="../media/image398.png"/><Relationship Id="rId10" Type="http://schemas.openxmlformats.org/officeDocument/2006/relationships/image" Target="../media/image399.png"/><Relationship Id="rId11" Type="http://schemas.openxmlformats.org/officeDocument/2006/relationships/image" Target="../media/image400.png"/><Relationship Id="rId12" Type="http://schemas.openxmlformats.org/officeDocument/2006/relationships/image" Target="../media/image401.png"/><Relationship Id="rId13" Type="http://schemas.openxmlformats.org/officeDocument/2006/relationships/image" Target="../media/image402.png"/><Relationship Id="rId14" Type="http://schemas.openxmlformats.org/officeDocument/2006/relationships/image" Target="../media/image403.png"/><Relationship Id="rId15" Type="http://schemas.openxmlformats.org/officeDocument/2006/relationships/image" Target="../media/image404.png"/><Relationship Id="rId16" Type="http://schemas.openxmlformats.org/officeDocument/2006/relationships/image" Target="../media/image405.png"/><Relationship Id="rId17" Type="http://schemas.openxmlformats.org/officeDocument/2006/relationships/image" Target="../media/image406.png"/><Relationship Id="rId18" Type="http://schemas.openxmlformats.org/officeDocument/2006/relationships/image" Target="../media/image407.png"/><Relationship Id="rId19" Type="http://schemas.openxmlformats.org/officeDocument/2006/relationships/image" Target="../media/image408.png"/><Relationship Id="rId20" Type="http://schemas.openxmlformats.org/officeDocument/2006/relationships/image" Target="../media/image409.png"/><Relationship Id="rId21" Type="http://schemas.openxmlformats.org/officeDocument/2006/relationships/image" Target="../media/image410.png"/><Relationship Id="rId22" Type="http://schemas.openxmlformats.org/officeDocument/2006/relationships/image" Target="../media/image411.png"/><Relationship Id="rId23" Type="http://schemas.openxmlformats.org/officeDocument/2006/relationships/image" Target="../media/image412.png"/><Relationship Id="rId24" Type="http://schemas.openxmlformats.org/officeDocument/2006/relationships/image" Target="../media/image413.png"/><Relationship Id="rId25" Type="http://schemas.openxmlformats.org/officeDocument/2006/relationships/image" Target="../media/image414.png"/><Relationship Id="rId26" Type="http://schemas.openxmlformats.org/officeDocument/2006/relationships/image" Target="../media/image415.png"/><Relationship Id="rId27" Type="http://schemas.openxmlformats.org/officeDocument/2006/relationships/image" Target="../media/image416.png"/><Relationship Id="rId28" Type="http://schemas.openxmlformats.org/officeDocument/2006/relationships/image" Target="../media/image417.png"/><Relationship Id="rId29" Type="http://schemas.openxmlformats.org/officeDocument/2006/relationships/image" Target="../media/image418.png"/><Relationship Id="rId30" Type="http://schemas.openxmlformats.org/officeDocument/2006/relationships/image" Target="../media/image419.png"/><Relationship Id="rId31" Type="http://schemas.openxmlformats.org/officeDocument/2006/relationships/image" Target="../media/image42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9D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0476" y="392602"/>
            <a:ext cx="17504761" cy="9500510"/>
            <a:chOff x="390476" y="392602"/>
            <a:chExt cx="17504761" cy="9500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61904" y="-4357653"/>
              <a:ext cx="35009523" cy="1900102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0476" y="392602"/>
              <a:ext cx="17504761" cy="9500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27593" y="822332"/>
            <a:ext cx="14892520" cy="6477917"/>
            <a:chOff x="2527593" y="822332"/>
            <a:chExt cx="14892520" cy="647791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219260" y="822332"/>
              <a:ext cx="3200853" cy="6477917"/>
              <a:chOff x="14219260" y="822332"/>
              <a:chExt cx="3200853" cy="647791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618833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219260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2549022" y="822332"/>
              <a:ext cx="3200853" cy="6477917"/>
              <a:chOff x="12549022" y="822332"/>
              <a:chExt cx="3200853" cy="647791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948595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549022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878784" y="822332"/>
              <a:ext cx="3200853" cy="6477917"/>
              <a:chOff x="10878784" y="822332"/>
              <a:chExt cx="3200853" cy="647791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278357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878784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208545" y="822332"/>
              <a:ext cx="3200853" cy="6477917"/>
              <a:chOff x="9208545" y="822332"/>
              <a:chExt cx="3200853" cy="647791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608119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208545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538307" y="822332"/>
              <a:ext cx="3200853" cy="6477917"/>
              <a:chOff x="7538307" y="822332"/>
              <a:chExt cx="3200853" cy="647791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937881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538307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868069" y="822332"/>
              <a:ext cx="3200853" cy="6477917"/>
              <a:chOff x="5868069" y="822332"/>
              <a:chExt cx="3200853" cy="647791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267643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868069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4197831" y="822332"/>
              <a:ext cx="3200853" cy="6477917"/>
              <a:chOff x="4197831" y="822332"/>
              <a:chExt cx="3200853" cy="647791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597405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4197831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527593" y="822332"/>
              <a:ext cx="3200853" cy="6477917"/>
              <a:chOff x="2527593" y="822332"/>
              <a:chExt cx="3200853" cy="647791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27167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2527593" y="822332"/>
                <a:ext cx="3200853" cy="6477917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857355" y="822332"/>
            <a:ext cx="3200853" cy="6477917"/>
            <a:chOff x="857355" y="822332"/>
            <a:chExt cx="3200853" cy="647791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-743071" y="-2416626"/>
              <a:ext cx="6401706" cy="12955834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57355" y="822332"/>
              <a:ext cx="3200853" cy="647791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57355" y="1322449"/>
            <a:ext cx="16571004" cy="7240987"/>
            <a:chOff x="857355" y="1322449"/>
            <a:chExt cx="16571004" cy="724098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-7428147" y="-2298045"/>
              <a:ext cx="33142009" cy="14481974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57355" y="1322449"/>
              <a:ext cx="16571004" cy="724098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34694" y="5503466"/>
            <a:ext cx="15216327" cy="1059861"/>
            <a:chOff x="1534694" y="5503466"/>
            <a:chExt cx="15216327" cy="105986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534694" y="5966730"/>
              <a:ext cx="15216327" cy="136574"/>
              <a:chOff x="1534694" y="5966730"/>
              <a:chExt cx="15216327" cy="136574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10800000">
                <a:off x="1534694" y="5966730"/>
                <a:ext cx="15216327" cy="13657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4932556" y="5503466"/>
              <a:ext cx="1059864" cy="1059861"/>
              <a:chOff x="14932556" y="5503466"/>
              <a:chExt cx="1059864" cy="1059861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4932556" y="5503466"/>
                <a:ext cx="1059864" cy="1059861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907211" y="9144457"/>
            <a:ext cx="271085" cy="186031"/>
            <a:chOff x="907211" y="9144457"/>
            <a:chExt cx="271085" cy="18603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07211" y="9144457"/>
              <a:ext cx="271085" cy="186031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204592" y="8996364"/>
            <a:ext cx="16502460" cy="608536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141907" y="8964011"/>
            <a:ext cx="1258811" cy="632183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76944" y="4887316"/>
            <a:ext cx="6985823" cy="889776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248981" y="3258116"/>
            <a:ext cx="13862856" cy="2330161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15648" y="2464800"/>
            <a:ext cx="7971238" cy="1021914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438907" y="814459"/>
            <a:ext cx="3693802" cy="67510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9D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0476" y="392602"/>
            <a:ext cx="17504761" cy="9500510"/>
            <a:chOff x="390476" y="392602"/>
            <a:chExt cx="17504761" cy="9500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61904" y="-4357653"/>
              <a:ext cx="35009523" cy="1900102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0476" y="392602"/>
              <a:ext cx="17504761" cy="9500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355" y="822332"/>
            <a:ext cx="16562758" cy="6477917"/>
            <a:chOff x="857355" y="822332"/>
            <a:chExt cx="16562758" cy="647791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219260" y="822332"/>
              <a:ext cx="3200853" cy="6477917"/>
              <a:chOff x="14219260" y="822332"/>
              <a:chExt cx="3200853" cy="647791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618833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219260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2549022" y="822332"/>
              <a:ext cx="3200853" cy="6477917"/>
              <a:chOff x="12549022" y="822332"/>
              <a:chExt cx="3200853" cy="647791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948595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549022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208545" y="822332"/>
              <a:ext cx="3200853" cy="6477917"/>
              <a:chOff x="9208545" y="822332"/>
              <a:chExt cx="3200853" cy="647791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608119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208545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38307" y="822332"/>
              <a:ext cx="3200853" cy="6477917"/>
              <a:chOff x="7538307" y="822332"/>
              <a:chExt cx="3200853" cy="647791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937881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538307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868069" y="822332"/>
              <a:ext cx="3200853" cy="6477917"/>
              <a:chOff x="5868069" y="822332"/>
              <a:chExt cx="3200853" cy="647791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267643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868069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197831" y="822332"/>
              <a:ext cx="3200853" cy="6477917"/>
              <a:chOff x="4197831" y="822332"/>
              <a:chExt cx="3200853" cy="647791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597405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197831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527593" y="822332"/>
              <a:ext cx="3200853" cy="6477917"/>
              <a:chOff x="2527593" y="822332"/>
              <a:chExt cx="3200853" cy="647791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27167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527593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57355" y="822332"/>
              <a:ext cx="3200853" cy="6477917"/>
              <a:chOff x="857355" y="822332"/>
              <a:chExt cx="3200853" cy="647791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-743071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57355" y="822332"/>
                <a:ext cx="3200853" cy="6477917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0878784" y="822332"/>
            <a:ext cx="3200853" cy="6477917"/>
            <a:chOff x="10878784" y="822332"/>
            <a:chExt cx="3200853" cy="647791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278357" y="-2416626"/>
              <a:ext cx="6401706" cy="12955834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878784" y="822332"/>
              <a:ext cx="3200853" cy="647791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57355" y="1322449"/>
            <a:ext cx="16571004" cy="8116436"/>
            <a:chOff x="857355" y="1322449"/>
            <a:chExt cx="16571004" cy="811643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-7428147" y="-2735769"/>
              <a:ext cx="33142009" cy="16232871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57355" y="1322449"/>
              <a:ext cx="16571004" cy="811643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082313" y="567235"/>
            <a:ext cx="4121088" cy="12281786"/>
            <a:chOff x="7082313" y="567235"/>
            <a:chExt cx="4121088" cy="1228178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5400000">
              <a:off x="7082313" y="567235"/>
              <a:ext cx="4121088" cy="122817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001964" y="4436431"/>
            <a:ext cx="4543394" cy="4543394"/>
            <a:chOff x="3001964" y="4436431"/>
            <a:chExt cx="4543394" cy="4543394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3001964" y="4436431"/>
              <a:ext cx="4543394" cy="4543394"/>
              <a:chOff x="3001964" y="4436431"/>
              <a:chExt cx="4543394" cy="4543394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3001964" y="4436431"/>
                <a:ext cx="4543394" cy="4543394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205536" y="4645174"/>
              <a:ext cx="4136250" cy="4125910"/>
              <a:chOff x="3205536" y="4645174"/>
              <a:chExt cx="4136250" cy="4125910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3205536" y="4645174"/>
                <a:ext cx="4136250" cy="412591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10736489" y="4436431"/>
            <a:ext cx="4543394" cy="4543394"/>
            <a:chOff x="10736489" y="4436431"/>
            <a:chExt cx="4543394" cy="4543394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0736489" y="4436431"/>
              <a:ext cx="4543394" cy="4543394"/>
              <a:chOff x="10736489" y="4436431"/>
              <a:chExt cx="4543394" cy="4543394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36489" y="4436431"/>
                <a:ext cx="4543394" cy="4543394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0940061" y="4645174"/>
              <a:ext cx="4136250" cy="4125910"/>
              <a:chOff x="10940061" y="4645174"/>
              <a:chExt cx="4136250" cy="4125910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940061" y="4645174"/>
                <a:ext cx="4136250" cy="4125910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1023969" y="4723912"/>
              <a:ext cx="3968433" cy="3968433"/>
              <a:chOff x="11023969" y="4723912"/>
              <a:chExt cx="3968433" cy="3968433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1023969" y="4723912"/>
                <a:ext cx="3968433" cy="3968433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1534694" y="2435305"/>
            <a:ext cx="15216327" cy="750724"/>
            <a:chOff x="1534694" y="2435305"/>
            <a:chExt cx="15216327" cy="750724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534694" y="2732894"/>
              <a:ext cx="15216327" cy="136574"/>
              <a:chOff x="1534694" y="2732894"/>
              <a:chExt cx="15216327" cy="136574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10800000">
                <a:off x="1534694" y="2732894"/>
                <a:ext cx="15216327" cy="136574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5616725" y="2435305"/>
              <a:ext cx="750726" cy="750724"/>
              <a:chOff x="15616725" y="2435305"/>
              <a:chExt cx="750726" cy="750724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5616725" y="2435305"/>
                <a:ext cx="750726" cy="750724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11245810" y="5690867"/>
            <a:ext cx="3524837" cy="1900418"/>
            <a:chOff x="11245810" y="5690867"/>
            <a:chExt cx="3524837" cy="1900418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607266" y="5538381"/>
              <a:ext cx="4506191" cy="1459801"/>
            </a:xfrm>
            <a:prstGeom prst="rect">
              <a:avLst/>
            </a:prstGeom>
          </p:spPr>
        </p:pic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484507" y="5900535"/>
              <a:ext cx="4546697" cy="252381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511238" y="5862295"/>
            <a:ext cx="3524837" cy="1400555"/>
            <a:chOff x="3511238" y="5862295"/>
            <a:chExt cx="3524837" cy="1400555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004324" y="5709809"/>
              <a:ext cx="4387791" cy="1020258"/>
            </a:xfrm>
            <a:prstGeom prst="rect">
              <a:avLst/>
            </a:prstGeom>
          </p:spPr>
        </p:pic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744659" y="6521659"/>
              <a:ext cx="4551088" cy="1124183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296913" y="1447865"/>
            <a:ext cx="7210234" cy="1956138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420459" y="3759211"/>
            <a:ext cx="9814745" cy="675850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421365" y="3017699"/>
            <a:ext cx="11180691" cy="9861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9D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0476" y="392602"/>
            <a:ext cx="17504761" cy="9500510"/>
            <a:chOff x="390476" y="392602"/>
            <a:chExt cx="17504761" cy="9500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61904" y="-4357653"/>
              <a:ext cx="35009523" cy="1900102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0476" y="392602"/>
              <a:ext cx="17504761" cy="9500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355" y="822332"/>
            <a:ext cx="16562758" cy="6477917"/>
            <a:chOff x="857355" y="822332"/>
            <a:chExt cx="16562758" cy="647791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219260" y="822332"/>
              <a:ext cx="3200853" cy="6477917"/>
              <a:chOff x="14219260" y="822332"/>
              <a:chExt cx="3200853" cy="647791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618833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219260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2549022" y="822332"/>
              <a:ext cx="3200853" cy="6477917"/>
              <a:chOff x="12549022" y="822332"/>
              <a:chExt cx="3200853" cy="647791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948595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549022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878784" y="822332"/>
              <a:ext cx="3200853" cy="6477917"/>
              <a:chOff x="10878784" y="822332"/>
              <a:chExt cx="3200853" cy="647791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278357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878784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208545" y="822332"/>
              <a:ext cx="3200853" cy="6477917"/>
              <a:chOff x="9208545" y="822332"/>
              <a:chExt cx="3200853" cy="647791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608119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208545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868069" y="822332"/>
              <a:ext cx="3200853" cy="6477917"/>
              <a:chOff x="5868069" y="822332"/>
              <a:chExt cx="3200853" cy="647791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267643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868069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197831" y="822332"/>
              <a:ext cx="3200853" cy="6477917"/>
              <a:chOff x="4197831" y="822332"/>
              <a:chExt cx="3200853" cy="647791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597405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197831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527593" y="822332"/>
              <a:ext cx="3200853" cy="6477917"/>
              <a:chOff x="2527593" y="822332"/>
              <a:chExt cx="3200853" cy="647791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27167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527593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57355" y="822332"/>
              <a:ext cx="3200853" cy="6477917"/>
              <a:chOff x="857355" y="822332"/>
              <a:chExt cx="3200853" cy="647791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-743071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57355" y="822332"/>
                <a:ext cx="3200853" cy="6477917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7538307" y="822332"/>
            <a:ext cx="3200853" cy="6477917"/>
            <a:chOff x="7538307" y="822332"/>
            <a:chExt cx="3200853" cy="647791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37881" y="-2416626"/>
              <a:ext cx="6401706" cy="12955834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38307" y="822332"/>
              <a:ext cx="3200853" cy="647791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57355" y="1322449"/>
            <a:ext cx="16571004" cy="8116436"/>
            <a:chOff x="857355" y="1322449"/>
            <a:chExt cx="16571004" cy="811643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-7428147" y="-2735769"/>
              <a:ext cx="33142009" cy="16232871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57355" y="1322449"/>
              <a:ext cx="16571004" cy="811643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34695" y="3580296"/>
            <a:ext cx="15233219" cy="848015"/>
            <a:chOff x="1534695" y="3580296"/>
            <a:chExt cx="15233219" cy="84801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-6057103" y="3209497"/>
              <a:ext cx="30466438" cy="1696029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34695" y="3580296"/>
              <a:ext cx="15233219" cy="84801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17800" y="4640556"/>
            <a:ext cx="7461560" cy="4145268"/>
            <a:chOff x="1517800" y="4640556"/>
            <a:chExt cx="7461560" cy="414526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17800" y="4640556"/>
              <a:ext cx="7461560" cy="414526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295238" y="4640556"/>
            <a:ext cx="7472677" cy="4145268"/>
            <a:chOff x="9295238" y="4640556"/>
            <a:chExt cx="7472677" cy="4145268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295238" y="4640556"/>
              <a:ext cx="7472677" cy="414526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809837" y="4891056"/>
            <a:ext cx="6877487" cy="1364487"/>
            <a:chOff x="1809837" y="4891056"/>
            <a:chExt cx="6877487" cy="1364487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-1628907" y="4208812"/>
              <a:ext cx="13754974" cy="2728975"/>
            </a:xfrm>
            <a:prstGeom prst="rect">
              <a:avLst/>
            </a:prstGeom>
          </p:spPr>
        </p:pic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809837" y="4891056"/>
              <a:ext cx="6877487" cy="136448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712841" y="4758550"/>
            <a:ext cx="1629504" cy="1629500"/>
            <a:chOff x="1712841" y="4758550"/>
            <a:chExt cx="1629504" cy="1629500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712841" y="4758550"/>
              <a:ext cx="1629504" cy="162950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036493" y="5095238"/>
            <a:ext cx="949547" cy="949547"/>
            <a:chOff x="2036493" y="5095238"/>
            <a:chExt cx="949547" cy="949547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036493" y="5095238"/>
              <a:ext cx="949547" cy="94954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208582" y="6717271"/>
            <a:ext cx="6079993" cy="397881"/>
            <a:chOff x="2208582" y="6717271"/>
            <a:chExt cx="6079993" cy="397881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2208582" y="6717271"/>
              <a:ext cx="397881" cy="397881"/>
              <a:chOff x="2208582" y="6717271"/>
              <a:chExt cx="397881" cy="397881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2208582" y="6717271"/>
                <a:ext cx="397881" cy="397881"/>
              </a:xfrm>
              <a:prstGeom prst="rect">
                <a:avLst/>
              </a:prstGeom>
            </p:spPr>
          </p:pic>
        </p:grpSp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767954" y="6642888"/>
              <a:ext cx="4763478" cy="67585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208582" y="7309047"/>
            <a:ext cx="6079993" cy="1023677"/>
            <a:chOff x="2208582" y="7309047"/>
            <a:chExt cx="6079993" cy="1023677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2208582" y="7309047"/>
              <a:ext cx="397881" cy="397881"/>
              <a:chOff x="2208582" y="7309047"/>
              <a:chExt cx="397881" cy="397881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2208582" y="7309047"/>
                <a:ext cx="397881" cy="397881"/>
              </a:xfrm>
              <a:prstGeom prst="rect">
                <a:avLst/>
              </a:prstGeom>
            </p:spPr>
          </p:pic>
        </p:grpSp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767954" y="7234659"/>
              <a:ext cx="5656878" cy="1325878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9641331" y="4891056"/>
            <a:ext cx="6877487" cy="1364487"/>
            <a:chOff x="9641331" y="4891056"/>
            <a:chExt cx="6877487" cy="1364487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202587" y="4208812"/>
              <a:ext cx="13754974" cy="2728975"/>
            </a:xfrm>
            <a:prstGeom prst="rect">
              <a:avLst/>
            </a:prstGeom>
          </p:spPr>
        </p:pic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641331" y="4891056"/>
              <a:ext cx="6877487" cy="1364487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9544335" y="4758550"/>
            <a:ext cx="1629504" cy="1629500"/>
            <a:chOff x="9544335" y="4758550"/>
            <a:chExt cx="1629504" cy="1629500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544335" y="4758550"/>
              <a:ext cx="1629504" cy="1629500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0040076" y="6717271"/>
            <a:ext cx="6079975" cy="397881"/>
            <a:chOff x="10040076" y="6717271"/>
            <a:chExt cx="6079975" cy="397881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10040076" y="6717271"/>
              <a:ext cx="397881" cy="397881"/>
              <a:chOff x="10040076" y="6717271"/>
              <a:chExt cx="397881" cy="397881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10040076" y="6717271"/>
                <a:ext cx="397881" cy="397881"/>
              </a:xfrm>
              <a:prstGeom prst="rect">
                <a:avLst/>
              </a:prstGeom>
            </p:spPr>
          </p:pic>
        </p:grpSp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0599430" y="6642888"/>
              <a:ext cx="4688154" cy="675850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0040076" y="7309047"/>
            <a:ext cx="6079975" cy="1023677"/>
            <a:chOff x="10040076" y="7309047"/>
            <a:chExt cx="6079975" cy="1023677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10040076" y="7309047"/>
              <a:ext cx="397881" cy="397881"/>
              <a:chOff x="10040076" y="7309047"/>
              <a:chExt cx="397881" cy="397881"/>
            </a:xfrm>
          </p:grpSpPr>
          <p:pic>
            <p:nvPicPr>
              <p:cNvPr id="95" name="Object 94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10040076" y="7309047"/>
                <a:ext cx="397881" cy="397881"/>
              </a:xfrm>
              <a:prstGeom prst="rect">
                <a:avLst/>
              </a:prstGeom>
            </p:spPr>
          </p:pic>
        </p:grpSp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0599430" y="7234659"/>
              <a:ext cx="5656878" cy="1325878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9894926" y="5109139"/>
            <a:ext cx="928322" cy="928322"/>
            <a:chOff x="9894926" y="5109139"/>
            <a:chExt cx="928322" cy="928322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894926" y="5109139"/>
              <a:ext cx="928322" cy="92832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534694" y="2435305"/>
            <a:ext cx="15216327" cy="750724"/>
            <a:chOff x="1534694" y="2435305"/>
            <a:chExt cx="15216327" cy="750724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1534694" y="2732894"/>
              <a:ext cx="15216327" cy="136574"/>
              <a:chOff x="1534694" y="2732894"/>
              <a:chExt cx="15216327" cy="136574"/>
            </a:xfrm>
          </p:grpSpPr>
          <p:pic>
            <p:nvPicPr>
              <p:cNvPr id="104" name="Object 103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 rot="10800000">
                <a:off x="1534694" y="2732894"/>
                <a:ext cx="15216327" cy="136574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15616725" y="2435305"/>
              <a:ext cx="750726" cy="750724"/>
              <a:chOff x="15616725" y="2435305"/>
              <a:chExt cx="750726" cy="750724"/>
            </a:xfrm>
          </p:grpSpPr>
          <p:pic>
            <p:nvPicPr>
              <p:cNvPr id="107" name="Object 106"/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>
                <a:off x="15616725" y="2435305"/>
                <a:ext cx="750726" cy="750724"/>
              </a:xfrm>
              <a:prstGeom prst="rect">
                <a:avLst/>
              </a:prstGeom>
            </p:spPr>
          </p:pic>
        </p:grpSp>
      </p:grpSp>
      <p:grpSp>
        <p:nvGrpSpPr>
          <p:cNvPr id="1033" name="그룹 1033"/>
          <p:cNvGrpSpPr/>
          <p:nvPr/>
        </p:nvGrpSpPr>
        <p:grpSpPr>
          <a:xfrm>
            <a:off x="13646171" y="8102664"/>
            <a:ext cx="2872647" cy="460121"/>
            <a:chOff x="13646171" y="8102664"/>
            <a:chExt cx="2872647" cy="460121"/>
          </a:xfrm>
        </p:grpSpPr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3646171" y="8102664"/>
              <a:ext cx="2872647" cy="460121"/>
            </a:xfrm>
            <a:prstGeom prst="rect">
              <a:avLst/>
            </a:prstGeom>
          </p:spPr>
        </p:pic>
      </p:grpSp>
      <p:pic>
        <p:nvPicPr>
          <p:cNvPr id="113" name="Object 112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1296913" y="1351523"/>
            <a:ext cx="6911891" cy="2054691"/>
          </a:xfrm>
          <a:prstGeom prst="rect">
            <a:avLst/>
          </a:prstGeom>
        </p:spPr>
      </p:pic>
      <p:pic>
        <p:nvPicPr>
          <p:cNvPr id="114" name="Object 113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10024612" y="4962308"/>
            <a:ext cx="6604417" cy="1089427"/>
          </a:xfrm>
          <a:prstGeom prst="rect">
            <a:avLst/>
          </a:prstGeom>
        </p:spPr>
      </p:pic>
      <p:pic>
        <p:nvPicPr>
          <p:cNvPr id="115" name="Object 114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597889" y="4912879"/>
            <a:ext cx="7161560" cy="1126122"/>
          </a:xfrm>
          <a:prstGeom prst="rect">
            <a:avLst/>
          </a:prstGeom>
        </p:spPr>
      </p:pic>
      <p:pic>
        <p:nvPicPr>
          <p:cNvPr id="116" name="Object 115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-3540244" y="3603222"/>
            <a:ext cx="20625768" cy="97712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9D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0476" y="392602"/>
            <a:ext cx="17504761" cy="9500510"/>
            <a:chOff x="390476" y="392602"/>
            <a:chExt cx="17504761" cy="9500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61904" y="-4357653"/>
              <a:ext cx="35009523" cy="1900102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0476" y="392602"/>
              <a:ext cx="17504761" cy="9500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355" y="822332"/>
            <a:ext cx="16562758" cy="6477917"/>
            <a:chOff x="857355" y="822332"/>
            <a:chExt cx="16562758" cy="647791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219260" y="822332"/>
              <a:ext cx="3200853" cy="6477917"/>
              <a:chOff x="14219260" y="822332"/>
              <a:chExt cx="3200853" cy="647791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618833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219260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2549022" y="822332"/>
              <a:ext cx="3200853" cy="6477917"/>
              <a:chOff x="12549022" y="822332"/>
              <a:chExt cx="3200853" cy="647791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948595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549022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878784" y="822332"/>
              <a:ext cx="3200853" cy="6477917"/>
              <a:chOff x="10878784" y="822332"/>
              <a:chExt cx="3200853" cy="647791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278357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878784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208545" y="822332"/>
              <a:ext cx="3200853" cy="6477917"/>
              <a:chOff x="9208545" y="822332"/>
              <a:chExt cx="3200853" cy="647791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608119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208545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538307" y="822332"/>
              <a:ext cx="3200853" cy="6477917"/>
              <a:chOff x="7538307" y="822332"/>
              <a:chExt cx="3200853" cy="647791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937881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538307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868069" y="822332"/>
              <a:ext cx="3200853" cy="6477917"/>
              <a:chOff x="5868069" y="822332"/>
              <a:chExt cx="3200853" cy="647791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267643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868069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57355" y="822332"/>
              <a:ext cx="3200853" cy="6477917"/>
              <a:chOff x="857355" y="822332"/>
              <a:chExt cx="3200853" cy="647791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-743071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57355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527593" y="822332"/>
              <a:ext cx="3200853" cy="6477917"/>
              <a:chOff x="2527593" y="822332"/>
              <a:chExt cx="3200853" cy="647791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27167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2527593" y="822332"/>
                <a:ext cx="3200853" cy="6477917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4197831" y="822332"/>
            <a:ext cx="3200853" cy="6477917"/>
            <a:chOff x="4197831" y="822332"/>
            <a:chExt cx="3200853" cy="647791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97405" y="-2416626"/>
              <a:ext cx="6401706" cy="12955834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197831" y="822332"/>
              <a:ext cx="3200853" cy="647791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57355" y="1322449"/>
            <a:ext cx="16571004" cy="8116436"/>
            <a:chOff x="857355" y="1322449"/>
            <a:chExt cx="16571004" cy="811643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-7428147" y="-2735769"/>
              <a:ext cx="33142009" cy="16232871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57355" y="1322449"/>
              <a:ext cx="16571004" cy="811643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34694" y="3386029"/>
            <a:ext cx="15216327" cy="848015"/>
            <a:chOff x="1534694" y="3386029"/>
            <a:chExt cx="15216327" cy="84801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-6048658" y="3015230"/>
              <a:ext cx="30432653" cy="1696029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34694" y="3386029"/>
              <a:ext cx="15216327" cy="84801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34694" y="4234044"/>
            <a:ext cx="15216327" cy="4832627"/>
            <a:chOff x="1534694" y="4234044"/>
            <a:chExt cx="15216327" cy="483262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34694" y="4234044"/>
              <a:ext cx="15216327" cy="483262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741497" y="7507982"/>
            <a:ext cx="9524" cy="1322235"/>
            <a:chOff x="16741497" y="7507982"/>
            <a:chExt cx="9524" cy="1322235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741497" y="7507982"/>
              <a:ext cx="9524" cy="132223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34694" y="2435305"/>
            <a:ext cx="15216327" cy="750724"/>
            <a:chOff x="1534694" y="2435305"/>
            <a:chExt cx="15216327" cy="750724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534694" y="2732894"/>
              <a:ext cx="15216327" cy="136574"/>
              <a:chOff x="1534694" y="2732894"/>
              <a:chExt cx="15216327" cy="136574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10800000">
                <a:off x="1534694" y="2732894"/>
                <a:ext cx="15216327" cy="136574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5616725" y="2435305"/>
              <a:ext cx="750726" cy="750724"/>
              <a:chOff x="15616725" y="2435305"/>
              <a:chExt cx="750726" cy="750724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5616725" y="2435305"/>
                <a:ext cx="750726" cy="750724"/>
              </a:xfrm>
              <a:prstGeom prst="rect">
                <a:avLst/>
              </a:prstGeom>
            </p:spPr>
          </p:pic>
        </p:grpSp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296913" y="1447865"/>
            <a:ext cx="7989653" cy="1956138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6251877" y="3391708"/>
            <a:ext cx="6104778" cy="1020245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2971615" y="4291215"/>
            <a:ext cx="12357549" cy="1122482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410085" y="3767323"/>
            <a:ext cx="2017695" cy="1798895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631769" y="4731036"/>
            <a:ext cx="1784568" cy="1778006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2969146" y="5206748"/>
            <a:ext cx="7449288" cy="1124897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640388" y="5676231"/>
            <a:ext cx="1777759" cy="1787530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2959810" y="6097216"/>
            <a:ext cx="13765495" cy="1140467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647008" y="6611903"/>
            <a:ext cx="1776949" cy="1797054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2969333" y="7040076"/>
            <a:ext cx="7998514" cy="1122552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647798" y="7514341"/>
            <a:ext cx="1824168" cy="1806577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2989038" y="7942514"/>
            <a:ext cx="12240762" cy="112255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9D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0476" y="392602"/>
            <a:ext cx="17504761" cy="9500510"/>
            <a:chOff x="390476" y="392602"/>
            <a:chExt cx="17504761" cy="9500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61904" y="-4357653"/>
              <a:ext cx="35009523" cy="1900102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0476" y="392602"/>
              <a:ext cx="17504761" cy="9500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355" y="822332"/>
            <a:ext cx="16562758" cy="6477917"/>
            <a:chOff x="857355" y="822332"/>
            <a:chExt cx="16562758" cy="647791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219260" y="822332"/>
              <a:ext cx="3200853" cy="6477917"/>
              <a:chOff x="14219260" y="822332"/>
              <a:chExt cx="3200853" cy="647791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618833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219260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2549022" y="822332"/>
              <a:ext cx="3200853" cy="6477917"/>
              <a:chOff x="12549022" y="822332"/>
              <a:chExt cx="3200853" cy="647791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948595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549022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878784" y="822332"/>
              <a:ext cx="3200853" cy="6477917"/>
              <a:chOff x="10878784" y="822332"/>
              <a:chExt cx="3200853" cy="647791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278357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878784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208545" y="822332"/>
              <a:ext cx="3200853" cy="6477917"/>
              <a:chOff x="9208545" y="822332"/>
              <a:chExt cx="3200853" cy="647791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608119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208545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868069" y="822332"/>
              <a:ext cx="3200853" cy="6477917"/>
              <a:chOff x="5868069" y="822332"/>
              <a:chExt cx="3200853" cy="647791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267643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868069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197831" y="822332"/>
              <a:ext cx="3200853" cy="6477917"/>
              <a:chOff x="4197831" y="822332"/>
              <a:chExt cx="3200853" cy="647791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597405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197831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527593" y="822332"/>
              <a:ext cx="3200853" cy="6477917"/>
              <a:chOff x="2527593" y="822332"/>
              <a:chExt cx="3200853" cy="647791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27167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527593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57355" y="822332"/>
              <a:ext cx="3200853" cy="6477917"/>
              <a:chOff x="857355" y="822332"/>
              <a:chExt cx="3200853" cy="647791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-743071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57355" y="822332"/>
                <a:ext cx="3200853" cy="6477917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7538307" y="822332"/>
            <a:ext cx="3200853" cy="6477917"/>
            <a:chOff x="7538307" y="822332"/>
            <a:chExt cx="3200853" cy="647791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37881" y="-2416626"/>
              <a:ext cx="6401706" cy="12955834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38307" y="822332"/>
              <a:ext cx="3200853" cy="647791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57355" y="1322449"/>
            <a:ext cx="16571004" cy="8116436"/>
            <a:chOff x="857355" y="1322449"/>
            <a:chExt cx="16571004" cy="811643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-7428147" y="-2735769"/>
              <a:ext cx="33142009" cy="16232871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57355" y="1322449"/>
              <a:ext cx="16571004" cy="811643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34695" y="3580296"/>
            <a:ext cx="15233219" cy="848015"/>
            <a:chOff x="1534695" y="3580296"/>
            <a:chExt cx="15233219" cy="84801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-6057103" y="3209497"/>
              <a:ext cx="30466438" cy="1696029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34695" y="3580296"/>
              <a:ext cx="15233219" cy="84801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295238" y="4640556"/>
            <a:ext cx="7472677" cy="4145268"/>
            <a:chOff x="9295238" y="4640556"/>
            <a:chExt cx="7472677" cy="414526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295238" y="4640556"/>
              <a:ext cx="7472677" cy="414526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809837" y="4891056"/>
            <a:ext cx="6877487" cy="1364487"/>
            <a:chOff x="1809837" y="4891056"/>
            <a:chExt cx="6877487" cy="1364487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-1628907" y="4208812"/>
              <a:ext cx="13754974" cy="2728975"/>
            </a:xfrm>
            <a:prstGeom prst="rect">
              <a:avLst/>
            </a:prstGeom>
          </p:spPr>
        </p:pic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809837" y="4891056"/>
              <a:ext cx="6877487" cy="136448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712841" y="4758550"/>
            <a:ext cx="1629504" cy="1629500"/>
            <a:chOff x="1712841" y="4758550"/>
            <a:chExt cx="1629504" cy="162950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712841" y="4758550"/>
              <a:ext cx="1629504" cy="162950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208582" y="6717271"/>
            <a:ext cx="6079993" cy="397881"/>
            <a:chOff x="2208582" y="6717271"/>
            <a:chExt cx="6079993" cy="397881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2208582" y="6717271"/>
              <a:ext cx="397881" cy="397881"/>
              <a:chOff x="2208582" y="6717271"/>
              <a:chExt cx="397881" cy="397881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2208582" y="6717271"/>
                <a:ext cx="397881" cy="397881"/>
              </a:xfrm>
              <a:prstGeom prst="rect">
                <a:avLst/>
              </a:prstGeom>
            </p:spPr>
          </p:pic>
        </p:grpSp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767954" y="6642888"/>
              <a:ext cx="3568888" cy="67585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208582" y="7309047"/>
            <a:ext cx="6079993" cy="397881"/>
            <a:chOff x="2208582" y="7309047"/>
            <a:chExt cx="6079993" cy="397881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2208582" y="7309047"/>
              <a:ext cx="397881" cy="397881"/>
              <a:chOff x="2208582" y="7309047"/>
              <a:chExt cx="397881" cy="397881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2208582" y="7309047"/>
                <a:ext cx="397881" cy="397881"/>
              </a:xfrm>
              <a:prstGeom prst="rect">
                <a:avLst/>
              </a:prstGeom>
            </p:spPr>
          </p:pic>
        </p:grpSp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777478" y="7257830"/>
              <a:ext cx="4190326" cy="65267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9641331" y="4891056"/>
            <a:ext cx="6877487" cy="1364487"/>
            <a:chOff x="9641331" y="4891056"/>
            <a:chExt cx="6877487" cy="1364487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202587" y="4208812"/>
              <a:ext cx="13754974" cy="2728975"/>
            </a:xfrm>
            <a:prstGeom prst="rect">
              <a:avLst/>
            </a:prstGeom>
          </p:spPr>
        </p:pic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641331" y="4891056"/>
              <a:ext cx="6877487" cy="1364487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9544335" y="4758550"/>
            <a:ext cx="1629504" cy="1629500"/>
            <a:chOff x="9544335" y="4758550"/>
            <a:chExt cx="1629504" cy="1629500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544335" y="4758550"/>
              <a:ext cx="1629504" cy="162950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0040076" y="6717271"/>
            <a:ext cx="6079975" cy="397881"/>
            <a:chOff x="10040076" y="6717271"/>
            <a:chExt cx="6079975" cy="397881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0040076" y="6717271"/>
              <a:ext cx="397881" cy="397881"/>
              <a:chOff x="10040076" y="6717271"/>
              <a:chExt cx="397881" cy="397881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10040076" y="6717271"/>
                <a:ext cx="397881" cy="397881"/>
              </a:xfrm>
              <a:prstGeom prst="rect">
                <a:avLst/>
              </a:prstGeom>
            </p:spPr>
          </p:pic>
        </p:grpSp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608954" y="6666059"/>
              <a:ext cx="3839888" cy="652678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0040076" y="7309047"/>
            <a:ext cx="397881" cy="397881"/>
            <a:chOff x="10040076" y="7309047"/>
            <a:chExt cx="397881" cy="397881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040076" y="7309047"/>
              <a:ext cx="397881" cy="397881"/>
            </a:xfrm>
            <a:prstGeom prst="rect">
              <a:avLst/>
            </a:prstGeom>
          </p:spPr>
        </p:pic>
      </p:grpSp>
      <p:pic>
        <p:nvPicPr>
          <p:cNvPr id="90" name="Object 89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0599430" y="7234659"/>
            <a:ext cx="1700907" cy="675850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9894926" y="5109139"/>
            <a:ext cx="928322" cy="928322"/>
            <a:chOff x="9894926" y="5109139"/>
            <a:chExt cx="928322" cy="928322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894926" y="5109139"/>
              <a:ext cx="928322" cy="928322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534694" y="2435305"/>
            <a:ext cx="15216327" cy="750724"/>
            <a:chOff x="1534694" y="2435305"/>
            <a:chExt cx="15216327" cy="750724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1534694" y="2732894"/>
              <a:ext cx="15216327" cy="136574"/>
              <a:chOff x="1534694" y="2732894"/>
              <a:chExt cx="15216327" cy="136574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 rot="10800000">
                <a:off x="1534694" y="2732894"/>
                <a:ext cx="15216327" cy="136574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5616725" y="2435305"/>
              <a:ext cx="750726" cy="750724"/>
              <a:chOff x="15616725" y="2435305"/>
              <a:chExt cx="750726" cy="750724"/>
            </a:xfrm>
          </p:grpSpPr>
          <p:pic>
            <p:nvPicPr>
              <p:cNvPr id="99" name="Object 98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15616725" y="2435305"/>
                <a:ext cx="750726" cy="750724"/>
              </a:xfrm>
              <a:prstGeom prst="rect">
                <a:avLst/>
              </a:prstGeom>
            </p:spPr>
          </p:pic>
        </p:grpSp>
      </p:grpSp>
      <p:pic>
        <p:nvPicPr>
          <p:cNvPr id="102" name="Object 101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296913" y="1351523"/>
            <a:ext cx="6883319" cy="2045167"/>
          </a:xfrm>
          <a:prstGeom prst="rect">
            <a:avLst/>
          </a:prstGeom>
        </p:spPr>
      </p:pic>
      <p:pic>
        <p:nvPicPr>
          <p:cNvPr id="103" name="Object 102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0431708" y="5016994"/>
            <a:ext cx="6149816" cy="1096540"/>
          </a:xfrm>
          <a:prstGeom prst="rect">
            <a:avLst/>
          </a:prstGeom>
        </p:spPr>
      </p:pic>
      <p:pic>
        <p:nvPicPr>
          <p:cNvPr id="104" name="Object 103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762248" y="4891375"/>
            <a:ext cx="7595359" cy="1171588"/>
          </a:xfrm>
          <a:prstGeom prst="rect">
            <a:avLst/>
          </a:prstGeom>
        </p:spPr>
      </p:pic>
      <p:pic>
        <p:nvPicPr>
          <p:cNvPr id="105" name="Object 104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-3409197" y="3583517"/>
            <a:ext cx="20504549" cy="1022454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2143844" y="5124466"/>
            <a:ext cx="805593" cy="805593"/>
            <a:chOff x="2143844" y="5124466"/>
            <a:chExt cx="805593" cy="805593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143844" y="5124466"/>
              <a:ext cx="805593" cy="8055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9D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0476" y="392602"/>
            <a:ext cx="17504761" cy="9500510"/>
            <a:chOff x="390476" y="392602"/>
            <a:chExt cx="17504761" cy="9500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61904" y="-4357653"/>
              <a:ext cx="35009523" cy="1900102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0476" y="392602"/>
              <a:ext cx="17504761" cy="9500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355" y="822332"/>
            <a:ext cx="16562758" cy="6477917"/>
            <a:chOff x="857355" y="822332"/>
            <a:chExt cx="16562758" cy="647791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219260" y="822332"/>
              <a:ext cx="3200853" cy="6477917"/>
              <a:chOff x="14219260" y="822332"/>
              <a:chExt cx="3200853" cy="647791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618833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219260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2549022" y="822332"/>
              <a:ext cx="3200853" cy="6477917"/>
              <a:chOff x="12549022" y="822332"/>
              <a:chExt cx="3200853" cy="647791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948595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549022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878784" y="822332"/>
              <a:ext cx="3200853" cy="6477917"/>
              <a:chOff x="10878784" y="822332"/>
              <a:chExt cx="3200853" cy="647791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278357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878784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208545" y="822332"/>
              <a:ext cx="3200853" cy="6477917"/>
              <a:chOff x="9208545" y="822332"/>
              <a:chExt cx="3200853" cy="647791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608119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208545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868069" y="822332"/>
              <a:ext cx="3200853" cy="6477917"/>
              <a:chOff x="5868069" y="822332"/>
              <a:chExt cx="3200853" cy="647791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267643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868069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197831" y="822332"/>
              <a:ext cx="3200853" cy="6477917"/>
              <a:chOff x="4197831" y="822332"/>
              <a:chExt cx="3200853" cy="647791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597405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197831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527593" y="822332"/>
              <a:ext cx="3200853" cy="6477917"/>
              <a:chOff x="2527593" y="822332"/>
              <a:chExt cx="3200853" cy="647791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27167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527593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57355" y="822332"/>
              <a:ext cx="3200853" cy="6477917"/>
              <a:chOff x="857355" y="822332"/>
              <a:chExt cx="3200853" cy="647791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-743071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57355" y="822332"/>
                <a:ext cx="3200853" cy="6477917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7538307" y="822332"/>
            <a:ext cx="3200853" cy="6477917"/>
            <a:chOff x="7538307" y="822332"/>
            <a:chExt cx="3200853" cy="647791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37881" y="-2416626"/>
              <a:ext cx="6401706" cy="12955834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38307" y="822332"/>
              <a:ext cx="3200853" cy="647791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57355" y="1322449"/>
            <a:ext cx="16571004" cy="8116436"/>
            <a:chOff x="857355" y="1322449"/>
            <a:chExt cx="16571004" cy="811643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-7428147" y="-2735769"/>
              <a:ext cx="33142009" cy="16232871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57355" y="1322449"/>
              <a:ext cx="16571004" cy="811643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34694" y="2435305"/>
            <a:ext cx="15216327" cy="750724"/>
            <a:chOff x="1534694" y="2435305"/>
            <a:chExt cx="15216327" cy="750724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534694" y="2732894"/>
              <a:ext cx="15216327" cy="136574"/>
              <a:chOff x="1534694" y="2732894"/>
              <a:chExt cx="15216327" cy="136574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10800000">
                <a:off x="1534694" y="2732894"/>
                <a:ext cx="15216327" cy="13657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5616725" y="2435305"/>
              <a:ext cx="750726" cy="750724"/>
              <a:chOff x="15616725" y="2435305"/>
              <a:chExt cx="750726" cy="750724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5616725" y="2435305"/>
                <a:ext cx="750726" cy="750724"/>
              </a:xfrm>
              <a:prstGeom prst="rect">
                <a:avLst/>
              </a:prstGeom>
            </p:spPr>
          </p:pic>
        </p:grpSp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96913" y="1351523"/>
            <a:ext cx="6883319" cy="2045167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2538699" y="2915429"/>
            <a:ext cx="9500033" cy="6279350"/>
            <a:chOff x="2538699" y="2915429"/>
            <a:chExt cx="9500033" cy="6279350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538699" y="2915429"/>
              <a:ext cx="9500033" cy="627935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286478" y="4821835"/>
            <a:ext cx="4696350" cy="1233269"/>
            <a:chOff x="12286478" y="4821835"/>
            <a:chExt cx="4696350" cy="123326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286478" y="4821835"/>
              <a:ext cx="4696350" cy="123326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414649" y="6327298"/>
            <a:ext cx="1945903" cy="1945903"/>
            <a:chOff x="12414649" y="6327298"/>
            <a:chExt cx="1945903" cy="1945903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5400000">
              <a:off x="12414649" y="6327298"/>
              <a:ext cx="1945903" cy="1945903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2231621" y="6054916"/>
            <a:ext cx="3976097" cy="65522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9D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0476" y="392602"/>
            <a:ext cx="17504761" cy="9500510"/>
            <a:chOff x="390476" y="392602"/>
            <a:chExt cx="17504761" cy="9500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61904" y="-4357653"/>
              <a:ext cx="35009523" cy="1900102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0476" y="392602"/>
              <a:ext cx="17504761" cy="9500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355" y="822332"/>
            <a:ext cx="16562758" cy="6477917"/>
            <a:chOff x="857355" y="822332"/>
            <a:chExt cx="16562758" cy="647791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219260" y="822332"/>
              <a:ext cx="3200853" cy="6477917"/>
              <a:chOff x="14219260" y="822332"/>
              <a:chExt cx="3200853" cy="647791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618833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219260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2549022" y="822332"/>
              <a:ext cx="3200853" cy="6477917"/>
              <a:chOff x="12549022" y="822332"/>
              <a:chExt cx="3200853" cy="647791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948595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549022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878784" y="822332"/>
              <a:ext cx="3200853" cy="6477917"/>
              <a:chOff x="10878784" y="822332"/>
              <a:chExt cx="3200853" cy="647791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278357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878784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208545" y="822332"/>
              <a:ext cx="3200853" cy="6477917"/>
              <a:chOff x="9208545" y="822332"/>
              <a:chExt cx="3200853" cy="647791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608119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208545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868069" y="822332"/>
              <a:ext cx="3200853" cy="6477917"/>
              <a:chOff x="5868069" y="822332"/>
              <a:chExt cx="3200853" cy="647791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267643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868069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197831" y="822332"/>
              <a:ext cx="3200853" cy="6477917"/>
              <a:chOff x="4197831" y="822332"/>
              <a:chExt cx="3200853" cy="647791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597405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197831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527593" y="822332"/>
              <a:ext cx="3200853" cy="6477917"/>
              <a:chOff x="2527593" y="822332"/>
              <a:chExt cx="3200853" cy="647791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27167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527593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57355" y="822332"/>
              <a:ext cx="3200853" cy="6477917"/>
              <a:chOff x="857355" y="822332"/>
              <a:chExt cx="3200853" cy="647791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-743071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57355" y="822332"/>
                <a:ext cx="3200853" cy="6477917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7538307" y="822332"/>
            <a:ext cx="3200853" cy="6477917"/>
            <a:chOff x="7538307" y="822332"/>
            <a:chExt cx="3200853" cy="647791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37881" y="-2416626"/>
              <a:ext cx="6401706" cy="12955834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38307" y="822332"/>
              <a:ext cx="3200853" cy="647791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57355" y="1322449"/>
            <a:ext cx="16571004" cy="8116436"/>
            <a:chOff x="857355" y="1322449"/>
            <a:chExt cx="16571004" cy="811643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-7428147" y="-2735769"/>
              <a:ext cx="33142009" cy="16232871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57355" y="1322449"/>
              <a:ext cx="16571004" cy="811643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34695" y="3580296"/>
            <a:ext cx="15233219" cy="848015"/>
            <a:chOff x="1534695" y="3580296"/>
            <a:chExt cx="15233219" cy="84801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-6057103" y="3209497"/>
              <a:ext cx="30466438" cy="1696029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34695" y="3580296"/>
              <a:ext cx="15233219" cy="84801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295238" y="4640556"/>
            <a:ext cx="7472677" cy="4145268"/>
            <a:chOff x="9295238" y="4640556"/>
            <a:chExt cx="7472677" cy="414526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295238" y="4640556"/>
              <a:ext cx="7472677" cy="414526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809837" y="4891056"/>
            <a:ext cx="6877487" cy="1364487"/>
            <a:chOff x="1809837" y="4891056"/>
            <a:chExt cx="6877487" cy="1364487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-1628907" y="4208812"/>
              <a:ext cx="13754974" cy="2728975"/>
            </a:xfrm>
            <a:prstGeom prst="rect">
              <a:avLst/>
            </a:prstGeom>
          </p:spPr>
        </p:pic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809837" y="4891056"/>
              <a:ext cx="6877487" cy="136448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712841" y="4758550"/>
            <a:ext cx="1629504" cy="1629500"/>
            <a:chOff x="1712841" y="4758550"/>
            <a:chExt cx="1629504" cy="162950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712841" y="4758550"/>
              <a:ext cx="1629504" cy="162950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208582" y="6717271"/>
            <a:ext cx="6079993" cy="397881"/>
            <a:chOff x="2208582" y="6717271"/>
            <a:chExt cx="6079993" cy="397881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2208582" y="6717271"/>
              <a:ext cx="397881" cy="397881"/>
              <a:chOff x="2208582" y="6717271"/>
              <a:chExt cx="397881" cy="397881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2208582" y="6717271"/>
                <a:ext cx="397881" cy="397881"/>
              </a:xfrm>
              <a:prstGeom prst="rect">
                <a:avLst/>
              </a:prstGeom>
            </p:spPr>
          </p:pic>
        </p:grpSp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777478" y="6666059"/>
              <a:ext cx="2701916" cy="65267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208582" y="7309047"/>
            <a:ext cx="6079993" cy="397881"/>
            <a:chOff x="2208582" y="7309047"/>
            <a:chExt cx="6079993" cy="397881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2208582" y="7309047"/>
              <a:ext cx="397881" cy="397881"/>
              <a:chOff x="2208582" y="7309047"/>
              <a:chExt cx="397881" cy="397881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2208582" y="7309047"/>
                <a:ext cx="397881" cy="397881"/>
              </a:xfrm>
              <a:prstGeom prst="rect">
                <a:avLst/>
              </a:prstGeom>
            </p:spPr>
          </p:pic>
        </p:grpSp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777478" y="7257830"/>
              <a:ext cx="3556659" cy="65267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9641331" y="4891056"/>
            <a:ext cx="6877487" cy="1364487"/>
            <a:chOff x="9641331" y="4891056"/>
            <a:chExt cx="6877487" cy="1364487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202587" y="4208812"/>
              <a:ext cx="13754974" cy="2728975"/>
            </a:xfrm>
            <a:prstGeom prst="rect">
              <a:avLst/>
            </a:prstGeom>
          </p:spPr>
        </p:pic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641331" y="4891056"/>
              <a:ext cx="6877487" cy="1364487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9544335" y="4758550"/>
            <a:ext cx="1629504" cy="1629500"/>
            <a:chOff x="9544335" y="4758550"/>
            <a:chExt cx="1629504" cy="1629500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544335" y="4758550"/>
              <a:ext cx="1629504" cy="162950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0040076" y="6717271"/>
            <a:ext cx="6079975" cy="397881"/>
            <a:chOff x="10040076" y="6717271"/>
            <a:chExt cx="6079975" cy="397881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0040076" y="6717271"/>
              <a:ext cx="397881" cy="397881"/>
              <a:chOff x="10040076" y="6717271"/>
              <a:chExt cx="397881" cy="397881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10040076" y="6717271"/>
                <a:ext cx="397881" cy="397881"/>
              </a:xfrm>
              <a:prstGeom prst="rect">
                <a:avLst/>
              </a:prstGeom>
            </p:spPr>
          </p:pic>
        </p:grpSp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608954" y="6666059"/>
              <a:ext cx="2718583" cy="652678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0040076" y="7309047"/>
            <a:ext cx="6079975" cy="397881"/>
            <a:chOff x="10040076" y="7309047"/>
            <a:chExt cx="6079975" cy="397881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10040076" y="7309047"/>
              <a:ext cx="397881" cy="397881"/>
              <a:chOff x="10040076" y="7309047"/>
              <a:chExt cx="397881" cy="397881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10040076" y="7309047"/>
                <a:ext cx="397881" cy="397881"/>
              </a:xfrm>
              <a:prstGeom prst="rect">
                <a:avLst/>
              </a:prstGeom>
            </p:spPr>
          </p:pic>
        </p:grpSp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0608954" y="7257830"/>
              <a:ext cx="3341983" cy="652678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9894926" y="5109139"/>
            <a:ext cx="928322" cy="928322"/>
            <a:chOff x="9894926" y="5109139"/>
            <a:chExt cx="928322" cy="928322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894926" y="5109139"/>
              <a:ext cx="928322" cy="92832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534694" y="2435305"/>
            <a:ext cx="15216327" cy="750724"/>
            <a:chOff x="1534694" y="2435305"/>
            <a:chExt cx="15216327" cy="750724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1534694" y="2732894"/>
              <a:ext cx="15216327" cy="136574"/>
              <a:chOff x="1534694" y="2732894"/>
              <a:chExt cx="15216327" cy="136574"/>
            </a:xfrm>
          </p:grpSpPr>
          <p:pic>
            <p:nvPicPr>
              <p:cNvPr id="98" name="Object 97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 rot="10800000">
                <a:off x="1534694" y="2732894"/>
                <a:ext cx="15216327" cy="136574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15616725" y="2435305"/>
              <a:ext cx="750726" cy="750724"/>
              <a:chOff x="15616725" y="2435305"/>
              <a:chExt cx="750726" cy="750724"/>
            </a:xfrm>
          </p:grpSpPr>
          <p:pic>
            <p:nvPicPr>
              <p:cNvPr id="101" name="Object 100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15616725" y="2435305"/>
                <a:ext cx="750726" cy="750724"/>
              </a:xfrm>
              <a:prstGeom prst="rect">
                <a:avLst/>
              </a:prstGeom>
            </p:spPr>
          </p:pic>
        </p:grpSp>
      </p:grpSp>
      <p:pic>
        <p:nvPicPr>
          <p:cNvPr id="104" name="Object 103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296913" y="1351523"/>
            <a:ext cx="6883319" cy="2045167"/>
          </a:xfrm>
          <a:prstGeom prst="rect">
            <a:avLst/>
          </a:prstGeom>
        </p:spPr>
      </p:pic>
      <p:pic>
        <p:nvPicPr>
          <p:cNvPr id="105" name="Object 104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0024984" y="4979555"/>
            <a:ext cx="6603588" cy="1042274"/>
          </a:xfrm>
          <a:prstGeom prst="rect">
            <a:avLst/>
          </a:prstGeom>
        </p:spPr>
      </p:pic>
      <p:pic>
        <p:nvPicPr>
          <p:cNvPr id="106" name="Object 105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0799268" y="5658059"/>
            <a:ext cx="5263270" cy="593318"/>
          </a:xfrm>
          <a:prstGeom prst="rect">
            <a:avLst/>
          </a:prstGeom>
        </p:spPr>
      </p:pic>
      <p:pic>
        <p:nvPicPr>
          <p:cNvPr id="107" name="Object 106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1597955" y="4930127"/>
            <a:ext cx="7161360" cy="1074379"/>
          </a:xfrm>
          <a:prstGeom prst="rect">
            <a:avLst/>
          </a:prstGeom>
        </p:spPr>
      </p:pic>
      <p:pic>
        <p:nvPicPr>
          <p:cNvPr id="108" name="Object 107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2986897" y="5658059"/>
            <a:ext cx="5244356" cy="593318"/>
          </a:xfrm>
          <a:prstGeom prst="rect">
            <a:avLst/>
          </a:prstGeom>
        </p:spPr>
      </p:pic>
      <p:pic>
        <p:nvPicPr>
          <p:cNvPr id="109" name="Object 108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-4647959" y="3583517"/>
            <a:ext cx="21752835" cy="1022454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2143844" y="5124466"/>
            <a:ext cx="805593" cy="805593"/>
            <a:chOff x="2143844" y="5124466"/>
            <a:chExt cx="805593" cy="805593"/>
          </a:xfrm>
        </p:grpSpPr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143844" y="5124466"/>
              <a:ext cx="805593" cy="8055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9D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0476" y="392602"/>
            <a:ext cx="17504761" cy="9500510"/>
            <a:chOff x="390476" y="392602"/>
            <a:chExt cx="17504761" cy="9500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61904" y="-4357653"/>
              <a:ext cx="35009523" cy="1900102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0476" y="392602"/>
              <a:ext cx="17504761" cy="9500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355" y="822332"/>
            <a:ext cx="16562758" cy="6477917"/>
            <a:chOff x="857355" y="822332"/>
            <a:chExt cx="16562758" cy="647791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219260" y="822332"/>
              <a:ext cx="3200853" cy="6477917"/>
              <a:chOff x="14219260" y="822332"/>
              <a:chExt cx="3200853" cy="647791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618833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219260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2549022" y="822332"/>
              <a:ext cx="3200853" cy="6477917"/>
              <a:chOff x="12549022" y="822332"/>
              <a:chExt cx="3200853" cy="647791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948595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549022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878784" y="822332"/>
              <a:ext cx="3200853" cy="6477917"/>
              <a:chOff x="10878784" y="822332"/>
              <a:chExt cx="3200853" cy="647791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278357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878784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208545" y="822332"/>
              <a:ext cx="3200853" cy="6477917"/>
              <a:chOff x="9208545" y="822332"/>
              <a:chExt cx="3200853" cy="647791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608119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208545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868069" y="822332"/>
              <a:ext cx="3200853" cy="6477917"/>
              <a:chOff x="5868069" y="822332"/>
              <a:chExt cx="3200853" cy="647791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267643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868069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197831" y="822332"/>
              <a:ext cx="3200853" cy="6477917"/>
              <a:chOff x="4197831" y="822332"/>
              <a:chExt cx="3200853" cy="647791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597405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197831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527593" y="822332"/>
              <a:ext cx="3200853" cy="6477917"/>
              <a:chOff x="2527593" y="822332"/>
              <a:chExt cx="3200853" cy="647791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27167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527593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57355" y="822332"/>
              <a:ext cx="3200853" cy="6477917"/>
              <a:chOff x="857355" y="822332"/>
              <a:chExt cx="3200853" cy="647791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-743071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57355" y="822332"/>
                <a:ext cx="3200853" cy="6477917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7538307" y="822332"/>
            <a:ext cx="3200853" cy="6477917"/>
            <a:chOff x="7538307" y="822332"/>
            <a:chExt cx="3200853" cy="647791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37881" y="-2416626"/>
              <a:ext cx="6401706" cy="12955834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38307" y="822332"/>
              <a:ext cx="3200853" cy="647791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57355" y="1322449"/>
            <a:ext cx="16571004" cy="8116436"/>
            <a:chOff x="857355" y="1322449"/>
            <a:chExt cx="16571004" cy="811643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-7428147" y="-2735769"/>
              <a:ext cx="33142009" cy="16232871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57355" y="1322449"/>
              <a:ext cx="16571004" cy="811643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34694" y="2435305"/>
            <a:ext cx="15216327" cy="750724"/>
            <a:chOff x="1534694" y="2435305"/>
            <a:chExt cx="15216327" cy="750724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534694" y="2732894"/>
              <a:ext cx="15216327" cy="136574"/>
              <a:chOff x="1534694" y="2732894"/>
              <a:chExt cx="15216327" cy="136574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10800000">
                <a:off x="1534694" y="2732894"/>
                <a:ext cx="15216327" cy="13657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5616725" y="2435305"/>
              <a:ext cx="750726" cy="750724"/>
              <a:chOff x="15616725" y="2435305"/>
              <a:chExt cx="750726" cy="750724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5616725" y="2435305"/>
                <a:ext cx="750726" cy="750724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712034" y="2929872"/>
            <a:ext cx="5413872" cy="6171429"/>
            <a:chOff x="1712034" y="2929872"/>
            <a:chExt cx="5413872" cy="61714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712034" y="2929872"/>
              <a:ext cx="5413872" cy="61714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947624" y="2929872"/>
            <a:ext cx="7429866" cy="6171429"/>
            <a:chOff x="7947624" y="2929872"/>
            <a:chExt cx="7429866" cy="61714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947624" y="2929872"/>
              <a:ext cx="7429866" cy="6171429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96913" y="1366799"/>
            <a:ext cx="9967481" cy="204695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9D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0476" y="392602"/>
            <a:ext cx="17504761" cy="9500510"/>
            <a:chOff x="390476" y="392602"/>
            <a:chExt cx="17504761" cy="9500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61904" y="-4357653"/>
              <a:ext cx="35009523" cy="1900102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0476" y="392602"/>
              <a:ext cx="17504761" cy="9500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355" y="822332"/>
            <a:ext cx="16562758" cy="6477917"/>
            <a:chOff x="857355" y="822332"/>
            <a:chExt cx="16562758" cy="647791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219260" y="822332"/>
              <a:ext cx="3200853" cy="6477917"/>
              <a:chOff x="14219260" y="822332"/>
              <a:chExt cx="3200853" cy="647791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618833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219260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2549022" y="822332"/>
              <a:ext cx="3200853" cy="6477917"/>
              <a:chOff x="12549022" y="822332"/>
              <a:chExt cx="3200853" cy="647791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948595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549022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878784" y="822332"/>
              <a:ext cx="3200853" cy="6477917"/>
              <a:chOff x="10878784" y="822332"/>
              <a:chExt cx="3200853" cy="647791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278357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878784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208545" y="822332"/>
              <a:ext cx="3200853" cy="6477917"/>
              <a:chOff x="9208545" y="822332"/>
              <a:chExt cx="3200853" cy="647791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608119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208545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868069" y="822332"/>
              <a:ext cx="3200853" cy="6477917"/>
              <a:chOff x="5868069" y="822332"/>
              <a:chExt cx="3200853" cy="647791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267643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868069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197831" y="822332"/>
              <a:ext cx="3200853" cy="6477917"/>
              <a:chOff x="4197831" y="822332"/>
              <a:chExt cx="3200853" cy="647791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597405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197831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527593" y="822332"/>
              <a:ext cx="3200853" cy="6477917"/>
              <a:chOff x="2527593" y="822332"/>
              <a:chExt cx="3200853" cy="647791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27167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527593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57355" y="822332"/>
              <a:ext cx="3200853" cy="6477917"/>
              <a:chOff x="857355" y="822332"/>
              <a:chExt cx="3200853" cy="647791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-743071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57355" y="822332"/>
                <a:ext cx="3200853" cy="6477917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7538307" y="822332"/>
            <a:ext cx="3200853" cy="6477917"/>
            <a:chOff x="7538307" y="822332"/>
            <a:chExt cx="3200853" cy="647791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37881" y="-2416626"/>
              <a:ext cx="6401706" cy="12955834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38307" y="822332"/>
              <a:ext cx="3200853" cy="647791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57355" y="1322449"/>
            <a:ext cx="16571004" cy="8116436"/>
            <a:chOff x="857355" y="1322449"/>
            <a:chExt cx="16571004" cy="811643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-7428147" y="-2735769"/>
              <a:ext cx="33142009" cy="16232871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57355" y="1322449"/>
              <a:ext cx="16571004" cy="811643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34694" y="2435305"/>
            <a:ext cx="15216327" cy="750724"/>
            <a:chOff x="1534694" y="2435305"/>
            <a:chExt cx="15216327" cy="750724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534694" y="2732894"/>
              <a:ext cx="15216327" cy="136574"/>
              <a:chOff x="1534694" y="2732894"/>
              <a:chExt cx="15216327" cy="136574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10800000">
                <a:off x="1534694" y="2732894"/>
                <a:ext cx="15216327" cy="13657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5616725" y="2435305"/>
              <a:ext cx="750726" cy="750724"/>
              <a:chOff x="15616725" y="2435305"/>
              <a:chExt cx="750726" cy="750724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5616725" y="2435305"/>
                <a:ext cx="750726" cy="750724"/>
              </a:xfrm>
              <a:prstGeom prst="rect">
                <a:avLst/>
              </a:prstGeom>
            </p:spPr>
          </p:pic>
        </p:grpSp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-5859019" y="285853"/>
            <a:ext cx="29920338" cy="11600705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96913" y="1366799"/>
            <a:ext cx="9967481" cy="204695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9D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0476" y="392602"/>
            <a:ext cx="17504761" cy="9500510"/>
            <a:chOff x="390476" y="392602"/>
            <a:chExt cx="17504761" cy="9500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61904" y="-4357653"/>
              <a:ext cx="35009523" cy="1900102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0476" y="392602"/>
              <a:ext cx="17504761" cy="9500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355" y="822332"/>
            <a:ext cx="16562758" cy="6477917"/>
            <a:chOff x="857355" y="822332"/>
            <a:chExt cx="16562758" cy="647791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219260" y="822332"/>
              <a:ext cx="3200853" cy="6477917"/>
              <a:chOff x="14219260" y="822332"/>
              <a:chExt cx="3200853" cy="647791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618833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219260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2549022" y="822332"/>
              <a:ext cx="3200853" cy="6477917"/>
              <a:chOff x="12549022" y="822332"/>
              <a:chExt cx="3200853" cy="647791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948595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549022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878784" y="822332"/>
              <a:ext cx="3200853" cy="6477917"/>
              <a:chOff x="10878784" y="822332"/>
              <a:chExt cx="3200853" cy="647791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278357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878784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208545" y="822332"/>
              <a:ext cx="3200853" cy="6477917"/>
              <a:chOff x="9208545" y="822332"/>
              <a:chExt cx="3200853" cy="647791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608119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208545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868069" y="822332"/>
              <a:ext cx="3200853" cy="6477917"/>
              <a:chOff x="5868069" y="822332"/>
              <a:chExt cx="3200853" cy="647791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267643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868069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197831" y="822332"/>
              <a:ext cx="3200853" cy="6477917"/>
              <a:chOff x="4197831" y="822332"/>
              <a:chExt cx="3200853" cy="647791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597405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197831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527593" y="822332"/>
              <a:ext cx="3200853" cy="6477917"/>
              <a:chOff x="2527593" y="822332"/>
              <a:chExt cx="3200853" cy="647791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27167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527593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57355" y="822332"/>
              <a:ext cx="3200853" cy="6477917"/>
              <a:chOff x="857355" y="822332"/>
              <a:chExt cx="3200853" cy="647791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-743071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57355" y="822332"/>
                <a:ext cx="3200853" cy="6477917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7538307" y="822332"/>
            <a:ext cx="3200853" cy="6477917"/>
            <a:chOff x="7538307" y="822332"/>
            <a:chExt cx="3200853" cy="647791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37881" y="-2416626"/>
              <a:ext cx="6401706" cy="12955834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38307" y="822332"/>
              <a:ext cx="3200853" cy="647791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57355" y="1322449"/>
            <a:ext cx="16571004" cy="8116436"/>
            <a:chOff x="857355" y="1322449"/>
            <a:chExt cx="16571004" cy="811643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-7428147" y="-2735769"/>
              <a:ext cx="33142009" cy="16232871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57355" y="1322449"/>
              <a:ext cx="16571004" cy="811643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34694" y="2435305"/>
            <a:ext cx="15216327" cy="750724"/>
            <a:chOff x="1534694" y="2435305"/>
            <a:chExt cx="15216327" cy="750724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534694" y="2732894"/>
              <a:ext cx="15216327" cy="136574"/>
              <a:chOff x="1534694" y="2732894"/>
              <a:chExt cx="15216327" cy="136574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10800000">
                <a:off x="1534694" y="2732894"/>
                <a:ext cx="15216327" cy="13657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5616725" y="2435305"/>
              <a:ext cx="750726" cy="750724"/>
              <a:chOff x="15616725" y="2435305"/>
              <a:chExt cx="750726" cy="750724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5616725" y="2435305"/>
                <a:ext cx="750726" cy="750724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666764" y="2909190"/>
            <a:ext cx="5995246" cy="6171429"/>
            <a:chOff x="1666764" y="2909190"/>
            <a:chExt cx="5995246" cy="61714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666764" y="2909190"/>
              <a:ext cx="5995246" cy="61714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275862" y="2909190"/>
            <a:ext cx="6813421" cy="6202876"/>
            <a:chOff x="8275862" y="2909190"/>
            <a:chExt cx="6813421" cy="620287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275862" y="2909190"/>
              <a:ext cx="6813421" cy="6202876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96913" y="1463142"/>
            <a:ext cx="10765919" cy="191367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9D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0476" y="392602"/>
            <a:ext cx="17504761" cy="9500510"/>
            <a:chOff x="390476" y="392602"/>
            <a:chExt cx="17504761" cy="9500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61904" y="-4357653"/>
              <a:ext cx="35009523" cy="1900102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0476" y="392602"/>
              <a:ext cx="17504761" cy="9500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355" y="822332"/>
            <a:ext cx="16562758" cy="6477917"/>
            <a:chOff x="857355" y="822332"/>
            <a:chExt cx="16562758" cy="647791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219260" y="822332"/>
              <a:ext cx="3200853" cy="6477917"/>
              <a:chOff x="14219260" y="822332"/>
              <a:chExt cx="3200853" cy="647791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618833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219260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2549022" y="822332"/>
              <a:ext cx="3200853" cy="6477917"/>
              <a:chOff x="12549022" y="822332"/>
              <a:chExt cx="3200853" cy="647791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948595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549022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878784" y="822332"/>
              <a:ext cx="3200853" cy="6477917"/>
              <a:chOff x="10878784" y="822332"/>
              <a:chExt cx="3200853" cy="647791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278357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878784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208545" y="822332"/>
              <a:ext cx="3200853" cy="6477917"/>
              <a:chOff x="9208545" y="822332"/>
              <a:chExt cx="3200853" cy="647791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608119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208545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868069" y="822332"/>
              <a:ext cx="3200853" cy="6477917"/>
              <a:chOff x="5868069" y="822332"/>
              <a:chExt cx="3200853" cy="647791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267643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868069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197831" y="822332"/>
              <a:ext cx="3200853" cy="6477917"/>
              <a:chOff x="4197831" y="822332"/>
              <a:chExt cx="3200853" cy="647791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597405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197831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527593" y="822332"/>
              <a:ext cx="3200853" cy="6477917"/>
              <a:chOff x="2527593" y="822332"/>
              <a:chExt cx="3200853" cy="647791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27167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527593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57355" y="822332"/>
              <a:ext cx="3200853" cy="6477917"/>
              <a:chOff x="857355" y="822332"/>
              <a:chExt cx="3200853" cy="647791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-743071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57355" y="822332"/>
                <a:ext cx="3200853" cy="6477917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7538307" y="822332"/>
            <a:ext cx="3200853" cy="6477917"/>
            <a:chOff x="7538307" y="822332"/>
            <a:chExt cx="3200853" cy="647791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37881" y="-2416626"/>
              <a:ext cx="6401706" cy="12955834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38307" y="822332"/>
              <a:ext cx="3200853" cy="647791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57355" y="1322449"/>
            <a:ext cx="16571004" cy="8116436"/>
            <a:chOff x="857355" y="1322449"/>
            <a:chExt cx="16571004" cy="811643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-7428147" y="-2735769"/>
              <a:ext cx="33142009" cy="16232871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57355" y="1322449"/>
              <a:ext cx="16571004" cy="811643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34694" y="2435305"/>
            <a:ext cx="15216327" cy="750724"/>
            <a:chOff x="1534694" y="2435305"/>
            <a:chExt cx="15216327" cy="750724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534694" y="2732894"/>
              <a:ext cx="15216327" cy="136574"/>
              <a:chOff x="1534694" y="2732894"/>
              <a:chExt cx="15216327" cy="136574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10800000">
                <a:off x="1534694" y="2732894"/>
                <a:ext cx="15216327" cy="13657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5616725" y="2435305"/>
              <a:ext cx="750726" cy="750724"/>
              <a:chOff x="15616725" y="2435305"/>
              <a:chExt cx="750726" cy="750724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5616725" y="2435305"/>
                <a:ext cx="750726" cy="750724"/>
              </a:xfrm>
              <a:prstGeom prst="rect">
                <a:avLst/>
              </a:prstGeom>
            </p:spPr>
          </p:pic>
        </p:grpSp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-5659676" y="256388"/>
            <a:ext cx="29605067" cy="11718567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96913" y="1463142"/>
            <a:ext cx="10765919" cy="191367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9D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0476" y="392602"/>
            <a:ext cx="17504761" cy="9500510"/>
            <a:chOff x="390476" y="392602"/>
            <a:chExt cx="17504761" cy="9500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61904" y="-4357653"/>
              <a:ext cx="35009523" cy="1900102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0476" y="392602"/>
              <a:ext cx="17504761" cy="9500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355" y="822332"/>
            <a:ext cx="16562758" cy="6477917"/>
            <a:chOff x="857355" y="822332"/>
            <a:chExt cx="16562758" cy="647791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219260" y="822332"/>
              <a:ext cx="3200853" cy="6477917"/>
              <a:chOff x="14219260" y="822332"/>
              <a:chExt cx="3200853" cy="647791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618833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219260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2549022" y="822332"/>
              <a:ext cx="3200853" cy="6477917"/>
              <a:chOff x="12549022" y="822332"/>
              <a:chExt cx="3200853" cy="647791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948595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549022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878784" y="822332"/>
              <a:ext cx="3200853" cy="6477917"/>
              <a:chOff x="10878784" y="822332"/>
              <a:chExt cx="3200853" cy="647791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278357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878784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208545" y="822332"/>
              <a:ext cx="3200853" cy="6477917"/>
              <a:chOff x="9208545" y="822332"/>
              <a:chExt cx="3200853" cy="647791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608119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208545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538307" y="822332"/>
              <a:ext cx="3200853" cy="6477917"/>
              <a:chOff x="7538307" y="822332"/>
              <a:chExt cx="3200853" cy="647791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937881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538307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868069" y="822332"/>
              <a:ext cx="3200853" cy="6477917"/>
              <a:chOff x="5868069" y="822332"/>
              <a:chExt cx="3200853" cy="647791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267643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868069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4197831" y="822332"/>
              <a:ext cx="3200853" cy="6477917"/>
              <a:chOff x="4197831" y="822332"/>
              <a:chExt cx="3200853" cy="647791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597405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4197831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57355" y="822332"/>
              <a:ext cx="3200853" cy="6477917"/>
              <a:chOff x="857355" y="822332"/>
              <a:chExt cx="3200853" cy="647791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-743071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57355" y="822332"/>
                <a:ext cx="3200853" cy="6477917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2527593" y="822332"/>
            <a:ext cx="3200853" cy="6477917"/>
            <a:chOff x="2527593" y="822332"/>
            <a:chExt cx="3200853" cy="647791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27167" y="-2416626"/>
              <a:ext cx="6401706" cy="12955834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27593" y="822332"/>
              <a:ext cx="3200853" cy="647791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57355" y="1322449"/>
            <a:ext cx="16571004" cy="8116436"/>
            <a:chOff x="857355" y="1322449"/>
            <a:chExt cx="16571004" cy="811643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-7428147" y="-2735769"/>
              <a:ext cx="33142009" cy="16232871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57355" y="1322449"/>
              <a:ext cx="16571004" cy="811643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774943" y="3771981"/>
            <a:ext cx="4814728" cy="2373434"/>
            <a:chOff x="3774943" y="3771981"/>
            <a:chExt cx="4814728" cy="237343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37021" y="2734183"/>
              <a:ext cx="9629456" cy="4746868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774943" y="3771981"/>
              <a:ext cx="4814728" cy="237343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020217" y="3771981"/>
            <a:ext cx="4814728" cy="2373434"/>
            <a:chOff x="10020217" y="3771981"/>
            <a:chExt cx="4814728" cy="237343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020217" y="3771981"/>
              <a:ext cx="4814728" cy="237343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784466" y="6412389"/>
            <a:ext cx="4814728" cy="2373434"/>
            <a:chOff x="3784466" y="6412389"/>
            <a:chExt cx="4814728" cy="237343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784466" y="6412389"/>
              <a:ext cx="4814728" cy="237343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983112" y="6412389"/>
            <a:ext cx="4814728" cy="2373434"/>
            <a:chOff x="9983112" y="6412389"/>
            <a:chExt cx="4814728" cy="237343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983112" y="6412389"/>
              <a:ext cx="4814728" cy="237343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534694" y="2435305"/>
            <a:ext cx="15216327" cy="750724"/>
            <a:chOff x="1534694" y="2435305"/>
            <a:chExt cx="15216327" cy="750724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534694" y="2732894"/>
              <a:ext cx="15216327" cy="136574"/>
              <a:chOff x="1534694" y="2732894"/>
              <a:chExt cx="15216327" cy="136574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10800000">
                <a:off x="1534694" y="2732894"/>
                <a:ext cx="15216327" cy="136574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5616725" y="2435305"/>
              <a:ext cx="750726" cy="750724"/>
              <a:chOff x="15616725" y="2435305"/>
              <a:chExt cx="750726" cy="750724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5616725" y="2435305"/>
                <a:ext cx="750726" cy="750724"/>
              </a:xfrm>
              <a:prstGeom prst="rect">
                <a:avLst/>
              </a:prstGeom>
            </p:spPr>
          </p:pic>
        </p:grpSp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9950657" y="3259924"/>
            <a:ext cx="4999924" cy="2973800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9785761" y="3906952"/>
            <a:ext cx="1151654" cy="1051746"/>
            <a:chOff x="9785761" y="3906952"/>
            <a:chExt cx="1151654" cy="1051746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9835715" y="3856998"/>
              <a:ext cx="1051746" cy="1151654"/>
              <a:chOff x="9835715" y="3856998"/>
              <a:chExt cx="1051746" cy="1151654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 rot="-5400000">
                <a:off x="9835715" y="3856998"/>
                <a:ext cx="1051746" cy="1151654"/>
              </a:xfrm>
              <a:prstGeom prst="rect">
                <a:avLst/>
              </a:prstGeom>
            </p:spPr>
          </p:pic>
        </p:grpSp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723633" y="3829342"/>
              <a:ext cx="1294520" cy="109414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3593005" y="3906952"/>
            <a:ext cx="1151654" cy="1051746"/>
            <a:chOff x="3593005" y="3906952"/>
            <a:chExt cx="1151654" cy="1051746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3642959" y="3856998"/>
              <a:ext cx="1051746" cy="1151654"/>
              <a:chOff x="3642959" y="3856998"/>
              <a:chExt cx="1051746" cy="1151654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 rot="-5400000">
                <a:off x="3642959" y="3856998"/>
                <a:ext cx="1051746" cy="1151654"/>
              </a:xfrm>
              <a:prstGeom prst="rect">
                <a:avLst/>
              </a:prstGeom>
            </p:spPr>
          </p:pic>
        </p:grpSp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504175" y="3829346"/>
              <a:ext cx="1298443" cy="1094148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9783279" y="6552956"/>
            <a:ext cx="1151654" cy="1051746"/>
            <a:chOff x="9783279" y="6552956"/>
            <a:chExt cx="1151654" cy="1051746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9833233" y="6503002"/>
              <a:ext cx="1051746" cy="1151654"/>
              <a:chOff x="9833233" y="6503002"/>
              <a:chExt cx="1051746" cy="1151654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 rot="-5400000">
                <a:off x="9330243" y="5950058"/>
                <a:ext cx="2103492" cy="2303308"/>
              </a:xfrm>
              <a:prstGeom prst="rect">
                <a:avLst/>
              </a:prstGeom>
            </p:spPr>
          </p:pic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 rot="-5400000">
                <a:off x="9833233" y="6503002"/>
                <a:ext cx="1051746" cy="1151654"/>
              </a:xfrm>
              <a:prstGeom prst="rect">
                <a:avLst/>
              </a:prstGeom>
            </p:spPr>
          </p:pic>
        </p:grpSp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448421" y="6209640"/>
              <a:ext cx="2422820" cy="2172735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590523" y="6552956"/>
            <a:ext cx="1151654" cy="1051746"/>
            <a:chOff x="3590523" y="6552956"/>
            <a:chExt cx="1151654" cy="1051746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3640477" y="6503002"/>
              <a:ext cx="1051746" cy="1151654"/>
              <a:chOff x="3640477" y="6503002"/>
              <a:chExt cx="1051746" cy="1151654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 rot="-5400000">
                <a:off x="3183253" y="5995824"/>
                <a:ext cx="2103492" cy="2303308"/>
              </a:xfrm>
              <a:prstGeom prst="rect">
                <a:avLst/>
              </a:prstGeom>
            </p:spPr>
          </p:pic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 rot="-5400000">
                <a:off x="3640477" y="6503002"/>
                <a:ext cx="1051746" cy="1151654"/>
              </a:xfrm>
              <a:prstGeom prst="rect">
                <a:avLst/>
              </a:prstGeom>
            </p:spPr>
          </p:pic>
        </p:grpSp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252421" y="6209640"/>
              <a:ext cx="2413430" cy="2172735"/>
            </a:xfrm>
            <a:prstGeom prst="rect">
              <a:avLst/>
            </a:prstGeom>
          </p:spPr>
        </p:pic>
      </p:grpSp>
      <p:pic>
        <p:nvPicPr>
          <p:cNvPr id="96" name="Object 95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3037238" y="3067076"/>
            <a:ext cx="5463105" cy="3053905"/>
          </a:xfrm>
          <a:prstGeom prst="rect">
            <a:avLst/>
          </a:prstGeom>
        </p:spPr>
      </p:pic>
      <p:pic>
        <p:nvPicPr>
          <p:cNvPr id="97" name="Object 96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8928991" y="7061678"/>
            <a:ext cx="5919448" cy="1271905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3802429" y="7149449"/>
            <a:ext cx="4745086" cy="1205029"/>
          </a:xfrm>
          <a:prstGeom prst="rect">
            <a:avLst/>
          </a:prstGeom>
        </p:spPr>
      </p:pic>
      <p:pic>
        <p:nvPicPr>
          <p:cNvPr id="99" name="Object 98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306437" y="1354008"/>
            <a:ext cx="2181490" cy="2037709"/>
          </a:xfrm>
          <a:prstGeom prst="rect">
            <a:avLst/>
          </a:prstGeom>
        </p:spPr>
      </p:pic>
      <p:pic>
        <p:nvPicPr>
          <p:cNvPr id="100" name="Object 99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420392" y="2946678"/>
            <a:ext cx="13656735" cy="655221"/>
          </a:xfrm>
          <a:prstGeom prst="rect">
            <a:avLst/>
          </a:prstGeom>
        </p:spPr>
      </p:pic>
      <p:pic>
        <p:nvPicPr>
          <p:cNvPr id="101" name="Object 100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1856602" y="814459"/>
            <a:ext cx="3927326" cy="67510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9D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0476" y="392602"/>
            <a:ext cx="17504761" cy="9500510"/>
            <a:chOff x="390476" y="392602"/>
            <a:chExt cx="17504761" cy="9500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61904" y="-4357653"/>
              <a:ext cx="35009523" cy="1900102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0476" y="392602"/>
              <a:ext cx="17504761" cy="9500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355" y="822332"/>
            <a:ext cx="16562758" cy="6477917"/>
            <a:chOff x="857355" y="822332"/>
            <a:chExt cx="16562758" cy="647791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219260" y="822332"/>
              <a:ext cx="3200853" cy="6477917"/>
              <a:chOff x="14219260" y="822332"/>
              <a:chExt cx="3200853" cy="647791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618833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219260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2549022" y="822332"/>
              <a:ext cx="3200853" cy="6477917"/>
              <a:chOff x="12549022" y="822332"/>
              <a:chExt cx="3200853" cy="647791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948595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549022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878784" y="822332"/>
              <a:ext cx="3200853" cy="6477917"/>
              <a:chOff x="10878784" y="822332"/>
              <a:chExt cx="3200853" cy="647791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278357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878784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38307" y="822332"/>
              <a:ext cx="3200853" cy="6477917"/>
              <a:chOff x="7538307" y="822332"/>
              <a:chExt cx="3200853" cy="647791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937881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538307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868069" y="822332"/>
              <a:ext cx="3200853" cy="6477917"/>
              <a:chOff x="5868069" y="822332"/>
              <a:chExt cx="3200853" cy="647791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267643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868069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197831" y="822332"/>
              <a:ext cx="3200853" cy="6477917"/>
              <a:chOff x="4197831" y="822332"/>
              <a:chExt cx="3200853" cy="647791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597405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197831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527593" y="822332"/>
              <a:ext cx="3200853" cy="6477917"/>
              <a:chOff x="2527593" y="822332"/>
              <a:chExt cx="3200853" cy="647791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27167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527593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57355" y="822332"/>
              <a:ext cx="3200853" cy="6477917"/>
              <a:chOff x="857355" y="822332"/>
              <a:chExt cx="3200853" cy="647791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-743071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57355" y="822332"/>
                <a:ext cx="3200853" cy="6477917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9208545" y="822332"/>
            <a:ext cx="3200853" cy="6477917"/>
            <a:chOff x="9208545" y="822332"/>
            <a:chExt cx="3200853" cy="647791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608119" y="-2416626"/>
              <a:ext cx="6401706" cy="12955834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208545" y="822332"/>
              <a:ext cx="3200853" cy="647791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57355" y="1322449"/>
            <a:ext cx="16571004" cy="8116436"/>
            <a:chOff x="857355" y="1322449"/>
            <a:chExt cx="16571004" cy="811643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-7428147" y="-2735769"/>
              <a:ext cx="33142009" cy="16232871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57355" y="1322449"/>
              <a:ext cx="16571004" cy="811643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42626" y="4408713"/>
            <a:ext cx="15216325" cy="1238095"/>
            <a:chOff x="1542626" y="4408713"/>
            <a:chExt cx="15216325" cy="123809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42626" y="4408713"/>
              <a:ext cx="15216325" cy="123809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30238" y="4278967"/>
            <a:ext cx="1051746" cy="1151654"/>
            <a:chOff x="1430238" y="4278967"/>
            <a:chExt cx="1051746" cy="115165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5400000">
              <a:off x="1430238" y="4278967"/>
              <a:ext cx="1051746" cy="11516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42626" y="5824016"/>
            <a:ext cx="15216325" cy="1238095"/>
            <a:chOff x="1542626" y="5824016"/>
            <a:chExt cx="15216325" cy="123809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42626" y="5824016"/>
              <a:ext cx="15216325" cy="123809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30238" y="5694269"/>
            <a:ext cx="1051746" cy="1151654"/>
            <a:chOff x="1430238" y="5694269"/>
            <a:chExt cx="1051746" cy="115165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5400000">
              <a:off x="1430238" y="5694269"/>
              <a:ext cx="1051746" cy="115165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542626" y="7539998"/>
            <a:ext cx="15216325" cy="1238095"/>
            <a:chOff x="1542626" y="7539998"/>
            <a:chExt cx="15216325" cy="1238095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-6029312" y="6998634"/>
              <a:ext cx="30432650" cy="2476190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42626" y="7539998"/>
              <a:ext cx="15216325" cy="123809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30238" y="7410252"/>
            <a:ext cx="1051746" cy="1151654"/>
            <a:chOff x="1430238" y="7410252"/>
            <a:chExt cx="1051746" cy="1151654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5400000">
              <a:off x="1430238" y="7410252"/>
              <a:ext cx="1051746" cy="115165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8730036" y="6978081"/>
            <a:ext cx="825641" cy="519266"/>
            <a:chOff x="8730036" y="6978081"/>
            <a:chExt cx="825641" cy="519266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730036" y="6978081"/>
              <a:ext cx="825641" cy="51926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534694" y="2435305"/>
            <a:ext cx="15216327" cy="750724"/>
            <a:chOff x="1534694" y="2435305"/>
            <a:chExt cx="15216327" cy="750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534694" y="2732894"/>
              <a:ext cx="15216327" cy="136574"/>
              <a:chOff x="1534694" y="2732894"/>
              <a:chExt cx="15216327" cy="136574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 rot="10800000">
                <a:off x="1534694" y="2732894"/>
                <a:ext cx="15216327" cy="136574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5616725" y="2435305"/>
              <a:ext cx="750726" cy="750724"/>
              <a:chOff x="15616725" y="2435305"/>
              <a:chExt cx="750726" cy="750724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5616725" y="2435305"/>
                <a:ext cx="750726" cy="750724"/>
              </a:xfrm>
              <a:prstGeom prst="rect">
                <a:avLst/>
              </a:prstGeom>
            </p:spPr>
          </p:pic>
        </p:grpSp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374210" y="2957838"/>
            <a:ext cx="8253399" cy="1164171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6489002" y="7881316"/>
            <a:ext cx="9255526" cy="652678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318156" y="5666623"/>
            <a:ext cx="1294519" cy="1094148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746534" y="5909592"/>
            <a:ext cx="4900281" cy="1308805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6437206" y="6170736"/>
            <a:ext cx="6179069" cy="675850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296913" y="1351523"/>
            <a:ext cx="6233910" cy="2045167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688934" y="4433020"/>
            <a:ext cx="4929348" cy="1358948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291453" y="4251315"/>
            <a:ext cx="1298443" cy="1094148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6512545" y="4587773"/>
            <a:ext cx="5291211" cy="1000869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323432" y="7382604"/>
            <a:ext cx="1288214" cy="1094148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2569430" y="7628192"/>
            <a:ext cx="3891357" cy="130071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9D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0476" y="392602"/>
            <a:ext cx="17504761" cy="9500510"/>
            <a:chOff x="390476" y="392602"/>
            <a:chExt cx="17504761" cy="9500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61904" y="-4357653"/>
              <a:ext cx="35009523" cy="1900102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0476" y="392602"/>
              <a:ext cx="17504761" cy="9500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355" y="822332"/>
            <a:ext cx="16562758" cy="6477917"/>
            <a:chOff x="857355" y="822332"/>
            <a:chExt cx="16562758" cy="647791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219260" y="822332"/>
              <a:ext cx="3200853" cy="6477917"/>
              <a:chOff x="14219260" y="822332"/>
              <a:chExt cx="3200853" cy="647791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618833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219260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2549022" y="822332"/>
              <a:ext cx="3200853" cy="6477917"/>
              <a:chOff x="12549022" y="822332"/>
              <a:chExt cx="3200853" cy="647791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948595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549022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878784" y="822332"/>
              <a:ext cx="3200853" cy="6477917"/>
              <a:chOff x="10878784" y="822332"/>
              <a:chExt cx="3200853" cy="647791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278357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878784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38307" y="822332"/>
              <a:ext cx="3200853" cy="6477917"/>
              <a:chOff x="7538307" y="822332"/>
              <a:chExt cx="3200853" cy="647791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937881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538307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868069" y="822332"/>
              <a:ext cx="3200853" cy="6477917"/>
              <a:chOff x="5868069" y="822332"/>
              <a:chExt cx="3200853" cy="647791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267643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868069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197831" y="822332"/>
              <a:ext cx="3200853" cy="6477917"/>
              <a:chOff x="4197831" y="822332"/>
              <a:chExt cx="3200853" cy="647791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597405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197831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527593" y="822332"/>
              <a:ext cx="3200853" cy="6477917"/>
              <a:chOff x="2527593" y="822332"/>
              <a:chExt cx="3200853" cy="647791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27167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527593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57355" y="822332"/>
              <a:ext cx="3200853" cy="6477917"/>
              <a:chOff x="857355" y="822332"/>
              <a:chExt cx="3200853" cy="647791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-743071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57355" y="822332"/>
                <a:ext cx="3200853" cy="6477917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9208545" y="822332"/>
            <a:ext cx="3200853" cy="6477917"/>
            <a:chOff x="9208545" y="822332"/>
            <a:chExt cx="3200853" cy="647791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608119" y="-2416626"/>
              <a:ext cx="6401706" cy="12955834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208545" y="822332"/>
              <a:ext cx="3200853" cy="647791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57355" y="1322449"/>
            <a:ext cx="16571004" cy="8116436"/>
            <a:chOff x="857355" y="1322449"/>
            <a:chExt cx="16571004" cy="811643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-7428147" y="-2735769"/>
              <a:ext cx="33142009" cy="16232871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57355" y="1322449"/>
              <a:ext cx="16571004" cy="811643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15866" y="3788352"/>
            <a:ext cx="15216325" cy="1238095"/>
            <a:chOff x="1615866" y="3788352"/>
            <a:chExt cx="15216325" cy="123809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15866" y="3788352"/>
              <a:ext cx="15216325" cy="123809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03477" y="3658606"/>
            <a:ext cx="1051746" cy="1151654"/>
            <a:chOff x="1503477" y="3658606"/>
            <a:chExt cx="1051746" cy="115165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5400000">
              <a:off x="1503477" y="3658606"/>
              <a:ext cx="1051746" cy="11516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15866" y="5203654"/>
            <a:ext cx="15216325" cy="1238095"/>
            <a:chOff x="1615866" y="5203654"/>
            <a:chExt cx="15216325" cy="123809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615866" y="5203654"/>
              <a:ext cx="15216325" cy="123809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03477" y="5073908"/>
            <a:ext cx="1051746" cy="1151654"/>
            <a:chOff x="1503477" y="5073908"/>
            <a:chExt cx="1051746" cy="115165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5400000">
              <a:off x="1503477" y="5073908"/>
              <a:ext cx="1051746" cy="115165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615866" y="6919637"/>
            <a:ext cx="15216325" cy="1238095"/>
            <a:chOff x="1615866" y="6919637"/>
            <a:chExt cx="15216325" cy="1238095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-5956072" y="6378273"/>
              <a:ext cx="30432650" cy="2476190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615866" y="6919637"/>
              <a:ext cx="15216325" cy="123809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503477" y="6789891"/>
            <a:ext cx="1051746" cy="1151654"/>
            <a:chOff x="1503477" y="6789891"/>
            <a:chExt cx="1051746" cy="1151654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5400000">
              <a:off x="1503477" y="6789891"/>
              <a:ext cx="1051746" cy="115165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8803276" y="6357720"/>
            <a:ext cx="825641" cy="519266"/>
            <a:chOff x="8803276" y="6357720"/>
            <a:chExt cx="825641" cy="519266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803276" y="6357720"/>
              <a:ext cx="825641" cy="51926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534694" y="2435305"/>
            <a:ext cx="15216327" cy="750724"/>
            <a:chOff x="1534694" y="2435305"/>
            <a:chExt cx="15216327" cy="750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534694" y="2732894"/>
              <a:ext cx="15216327" cy="136574"/>
              <a:chOff x="1534694" y="2732894"/>
              <a:chExt cx="15216327" cy="136574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 rot="10800000">
                <a:off x="1534694" y="2732894"/>
                <a:ext cx="15216327" cy="136574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5616725" y="2435305"/>
              <a:ext cx="750726" cy="750724"/>
              <a:chOff x="15616725" y="2435305"/>
              <a:chExt cx="750726" cy="750724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5616725" y="2435305"/>
                <a:ext cx="750726" cy="750724"/>
              </a:xfrm>
              <a:prstGeom prst="rect">
                <a:avLst/>
              </a:prstGeom>
            </p:spPr>
          </p:pic>
        </p:grpSp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6562242" y="7260955"/>
            <a:ext cx="9925792" cy="652678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391538" y="5058671"/>
            <a:ext cx="1294091" cy="1056919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829249" y="5291849"/>
            <a:ext cx="4900196" cy="1300710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6552716" y="5551831"/>
            <a:ext cx="8292134" cy="655220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296913" y="1449875"/>
            <a:ext cx="7719815" cy="1947443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2043753" y="3876544"/>
            <a:ext cx="4685434" cy="1300710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364845" y="3643364"/>
            <a:ext cx="1297986" cy="1056919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6562242" y="4157247"/>
            <a:ext cx="3400707" cy="652678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396881" y="6774652"/>
            <a:ext cx="1287586" cy="1056919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2854422" y="7007830"/>
            <a:ext cx="3660405" cy="130071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9D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0476" y="392602"/>
            <a:ext cx="17504761" cy="9500510"/>
            <a:chOff x="390476" y="392602"/>
            <a:chExt cx="17504761" cy="9500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61904" y="-4357653"/>
              <a:ext cx="35009523" cy="1900102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0476" y="392602"/>
              <a:ext cx="17504761" cy="9500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355" y="822332"/>
            <a:ext cx="16562758" cy="6477917"/>
            <a:chOff x="857355" y="822332"/>
            <a:chExt cx="16562758" cy="647791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219260" y="822332"/>
              <a:ext cx="3200853" cy="6477917"/>
              <a:chOff x="14219260" y="822332"/>
              <a:chExt cx="3200853" cy="647791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618833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219260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2549022" y="822332"/>
              <a:ext cx="3200853" cy="6477917"/>
              <a:chOff x="12549022" y="822332"/>
              <a:chExt cx="3200853" cy="647791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948595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549022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878784" y="822332"/>
              <a:ext cx="3200853" cy="6477917"/>
              <a:chOff x="10878784" y="822332"/>
              <a:chExt cx="3200853" cy="647791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278357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878784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208545" y="822332"/>
              <a:ext cx="3200853" cy="6477917"/>
              <a:chOff x="9208545" y="822332"/>
              <a:chExt cx="3200853" cy="647791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608119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208545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868069" y="822332"/>
              <a:ext cx="3200853" cy="6477917"/>
              <a:chOff x="5868069" y="822332"/>
              <a:chExt cx="3200853" cy="647791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267643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868069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197831" y="822332"/>
              <a:ext cx="3200853" cy="6477917"/>
              <a:chOff x="4197831" y="822332"/>
              <a:chExt cx="3200853" cy="647791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597405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197831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527593" y="822332"/>
              <a:ext cx="3200853" cy="6477917"/>
              <a:chOff x="2527593" y="822332"/>
              <a:chExt cx="3200853" cy="647791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27167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527593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57355" y="822332"/>
              <a:ext cx="3200853" cy="6477917"/>
              <a:chOff x="857355" y="822332"/>
              <a:chExt cx="3200853" cy="647791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-743071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57355" y="822332"/>
                <a:ext cx="3200853" cy="6477917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7538307" y="822332"/>
            <a:ext cx="3200853" cy="6477917"/>
            <a:chOff x="7538307" y="822332"/>
            <a:chExt cx="3200853" cy="647791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37881" y="-2416626"/>
              <a:ext cx="6401706" cy="12955834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38307" y="822332"/>
              <a:ext cx="3200853" cy="647791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57355" y="1322449"/>
            <a:ext cx="16571004" cy="8116436"/>
            <a:chOff x="857355" y="1322449"/>
            <a:chExt cx="16571004" cy="811643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-7428147" y="-2735769"/>
              <a:ext cx="33142009" cy="16232871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57355" y="1322449"/>
              <a:ext cx="16571004" cy="811643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34695" y="3580296"/>
            <a:ext cx="15233219" cy="848015"/>
            <a:chOff x="1534695" y="3580296"/>
            <a:chExt cx="15233219" cy="84801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-6057103" y="3209497"/>
              <a:ext cx="30466438" cy="1696029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34695" y="3580296"/>
              <a:ext cx="15233219" cy="84801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34694" y="2435305"/>
            <a:ext cx="15216327" cy="750724"/>
            <a:chOff x="1534694" y="2435305"/>
            <a:chExt cx="15216327" cy="750724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534694" y="2732894"/>
              <a:ext cx="15216327" cy="136574"/>
              <a:chOff x="1534694" y="2732894"/>
              <a:chExt cx="15216327" cy="136574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10800000">
                <a:off x="1534694" y="2732894"/>
                <a:ext cx="15216327" cy="136574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5616725" y="2435305"/>
              <a:ext cx="750726" cy="750724"/>
              <a:chOff x="15616725" y="2435305"/>
              <a:chExt cx="750726" cy="750724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5616725" y="2435305"/>
                <a:ext cx="750726" cy="750724"/>
              </a:xfrm>
              <a:prstGeom prst="rect">
                <a:avLst/>
              </a:prstGeom>
            </p:spPr>
          </p:pic>
        </p:grpSp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-5372709" y="2893762"/>
            <a:ext cx="29272381" cy="7728354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296913" y="1344294"/>
            <a:ext cx="6940243" cy="2066853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-3461385" y="3507986"/>
            <a:ext cx="20876825" cy="135806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9D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0476" y="392602"/>
            <a:ext cx="17504761" cy="9500510"/>
            <a:chOff x="390476" y="392602"/>
            <a:chExt cx="17504761" cy="9500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61904" y="-4357653"/>
              <a:ext cx="35009523" cy="1900102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0476" y="392602"/>
              <a:ext cx="17504761" cy="9500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355" y="822332"/>
            <a:ext cx="16562758" cy="6477917"/>
            <a:chOff x="857355" y="822332"/>
            <a:chExt cx="16562758" cy="647791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219260" y="822332"/>
              <a:ext cx="3200853" cy="6477917"/>
              <a:chOff x="14219260" y="822332"/>
              <a:chExt cx="3200853" cy="647791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618833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219260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2549022" y="822332"/>
              <a:ext cx="3200853" cy="6477917"/>
              <a:chOff x="12549022" y="822332"/>
              <a:chExt cx="3200853" cy="647791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948595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549022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878784" y="822332"/>
              <a:ext cx="3200853" cy="6477917"/>
              <a:chOff x="10878784" y="822332"/>
              <a:chExt cx="3200853" cy="647791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278357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878784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208545" y="822332"/>
              <a:ext cx="3200853" cy="6477917"/>
              <a:chOff x="9208545" y="822332"/>
              <a:chExt cx="3200853" cy="647791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608119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208545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868069" y="822332"/>
              <a:ext cx="3200853" cy="6477917"/>
              <a:chOff x="5868069" y="822332"/>
              <a:chExt cx="3200853" cy="647791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267643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868069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197831" y="822332"/>
              <a:ext cx="3200853" cy="6477917"/>
              <a:chOff x="4197831" y="822332"/>
              <a:chExt cx="3200853" cy="647791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597405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197831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527593" y="822332"/>
              <a:ext cx="3200853" cy="6477917"/>
              <a:chOff x="2527593" y="822332"/>
              <a:chExt cx="3200853" cy="647791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27167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527593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57355" y="822332"/>
              <a:ext cx="3200853" cy="6477917"/>
              <a:chOff x="857355" y="822332"/>
              <a:chExt cx="3200853" cy="647791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-743071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57355" y="822332"/>
                <a:ext cx="3200853" cy="6477917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7538307" y="822332"/>
            <a:ext cx="3200853" cy="6477917"/>
            <a:chOff x="7538307" y="822332"/>
            <a:chExt cx="3200853" cy="647791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37881" y="-2416626"/>
              <a:ext cx="6401706" cy="12955834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38307" y="822332"/>
              <a:ext cx="3200853" cy="647791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57355" y="1322449"/>
            <a:ext cx="16571004" cy="8116436"/>
            <a:chOff x="857355" y="1322449"/>
            <a:chExt cx="16571004" cy="811643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-7428147" y="-2735769"/>
              <a:ext cx="33142009" cy="16232871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57355" y="1322449"/>
              <a:ext cx="16571004" cy="811643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34695" y="3580296"/>
            <a:ext cx="15233219" cy="848015"/>
            <a:chOff x="1534695" y="3580296"/>
            <a:chExt cx="15233219" cy="84801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-6057103" y="3209497"/>
              <a:ext cx="30466438" cy="1696029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34695" y="3580296"/>
              <a:ext cx="15233219" cy="84801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34694" y="2435305"/>
            <a:ext cx="15216327" cy="750724"/>
            <a:chOff x="1534694" y="2435305"/>
            <a:chExt cx="15216327" cy="750724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534694" y="2732894"/>
              <a:ext cx="15216327" cy="136574"/>
              <a:chOff x="1534694" y="2732894"/>
              <a:chExt cx="15216327" cy="136574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10800000">
                <a:off x="1534694" y="2732894"/>
                <a:ext cx="15216327" cy="136574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5616725" y="2435305"/>
              <a:ext cx="750726" cy="750724"/>
              <a:chOff x="15616725" y="2435305"/>
              <a:chExt cx="750726" cy="750724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5616725" y="2435305"/>
                <a:ext cx="750726" cy="750724"/>
              </a:xfrm>
              <a:prstGeom prst="rect">
                <a:avLst/>
              </a:prstGeom>
            </p:spPr>
          </p:pic>
        </p:grpSp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-5372709" y="2901129"/>
            <a:ext cx="29272381" cy="7698885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296913" y="1344294"/>
            <a:ext cx="6940243" cy="2066853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-2885214" y="3507986"/>
            <a:ext cx="20300654" cy="135806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9D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0476" y="392602"/>
            <a:ext cx="17504761" cy="9500510"/>
            <a:chOff x="390476" y="392602"/>
            <a:chExt cx="17504761" cy="9500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61904" y="-4357653"/>
              <a:ext cx="35009523" cy="1900102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0476" y="392602"/>
              <a:ext cx="17504761" cy="9500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355" y="822332"/>
            <a:ext cx="16562758" cy="6477917"/>
            <a:chOff x="857355" y="822332"/>
            <a:chExt cx="16562758" cy="647791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219260" y="822332"/>
              <a:ext cx="3200853" cy="6477917"/>
              <a:chOff x="14219260" y="822332"/>
              <a:chExt cx="3200853" cy="647791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618833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219260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2549022" y="822332"/>
              <a:ext cx="3200853" cy="6477917"/>
              <a:chOff x="12549022" y="822332"/>
              <a:chExt cx="3200853" cy="647791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948595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549022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878784" y="822332"/>
              <a:ext cx="3200853" cy="6477917"/>
              <a:chOff x="10878784" y="822332"/>
              <a:chExt cx="3200853" cy="647791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278357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878784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208545" y="822332"/>
              <a:ext cx="3200853" cy="6477917"/>
              <a:chOff x="9208545" y="822332"/>
              <a:chExt cx="3200853" cy="647791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608119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208545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538307" y="822332"/>
              <a:ext cx="3200853" cy="6477917"/>
              <a:chOff x="7538307" y="822332"/>
              <a:chExt cx="3200853" cy="647791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937881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538307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868069" y="822332"/>
              <a:ext cx="3200853" cy="6477917"/>
              <a:chOff x="5868069" y="822332"/>
              <a:chExt cx="3200853" cy="647791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267643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868069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4197831" y="822332"/>
              <a:ext cx="3200853" cy="6477917"/>
              <a:chOff x="4197831" y="822332"/>
              <a:chExt cx="3200853" cy="647791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597405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4197831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57355" y="822332"/>
              <a:ext cx="3200853" cy="6477917"/>
              <a:chOff x="857355" y="822332"/>
              <a:chExt cx="3200853" cy="647791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-743071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57355" y="822332"/>
                <a:ext cx="3200853" cy="6477917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2527593" y="822332"/>
            <a:ext cx="3200853" cy="6477917"/>
            <a:chOff x="2527593" y="822332"/>
            <a:chExt cx="3200853" cy="647791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27167" y="-2416626"/>
              <a:ext cx="6401706" cy="12955834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27593" y="822332"/>
              <a:ext cx="3200853" cy="647791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57355" y="1322449"/>
            <a:ext cx="16571004" cy="8116436"/>
            <a:chOff x="857355" y="1322449"/>
            <a:chExt cx="16571004" cy="811643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-7428147" y="-2735769"/>
              <a:ext cx="33142009" cy="16232871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57355" y="1322449"/>
              <a:ext cx="16571004" cy="811643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260657" y="3686266"/>
            <a:ext cx="9770329" cy="4816312"/>
            <a:chOff x="4260657" y="3686266"/>
            <a:chExt cx="9770329" cy="481631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-483591" y="1580307"/>
              <a:ext cx="19540657" cy="9632624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260657" y="3686266"/>
              <a:ext cx="9770329" cy="481631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34694" y="2435305"/>
            <a:ext cx="15216327" cy="750724"/>
            <a:chOff x="1534694" y="2435305"/>
            <a:chExt cx="15216327" cy="750724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534694" y="2732894"/>
              <a:ext cx="15216327" cy="136574"/>
              <a:chOff x="1534694" y="2732894"/>
              <a:chExt cx="15216327" cy="136574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10800000">
                <a:off x="1534694" y="2732894"/>
                <a:ext cx="15216327" cy="136574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5616725" y="2435305"/>
              <a:ext cx="750726" cy="750724"/>
              <a:chOff x="15616725" y="2435305"/>
              <a:chExt cx="750726" cy="750724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5616725" y="2435305"/>
                <a:ext cx="750726" cy="750724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4078720" y="3906952"/>
            <a:ext cx="1151654" cy="1051746"/>
            <a:chOff x="4078720" y="3906952"/>
            <a:chExt cx="1151654" cy="105174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4128674" y="3856998"/>
              <a:ext cx="1051746" cy="1151654"/>
              <a:chOff x="4128674" y="3856998"/>
              <a:chExt cx="1051746" cy="1151654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5400000">
                <a:off x="4128674" y="3856998"/>
                <a:ext cx="1051746" cy="1151654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025375" y="3824832"/>
              <a:ext cx="1296749" cy="110769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063419" y="5076190"/>
            <a:ext cx="8158885" cy="2110353"/>
            <a:chOff x="5063419" y="5076190"/>
            <a:chExt cx="8158885" cy="2110353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44373" y="4636954"/>
              <a:ext cx="12549250" cy="2304440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737823" y="6422123"/>
              <a:ext cx="9626974" cy="11398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9D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0476" y="392602"/>
            <a:ext cx="17504761" cy="9500510"/>
            <a:chOff x="390476" y="392602"/>
            <a:chExt cx="17504761" cy="9500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61904" y="-4357653"/>
              <a:ext cx="35009523" cy="1900102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0476" y="392602"/>
              <a:ext cx="17504761" cy="9500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355" y="822332"/>
            <a:ext cx="16562758" cy="6477917"/>
            <a:chOff x="857355" y="822332"/>
            <a:chExt cx="16562758" cy="647791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219260" y="822332"/>
              <a:ext cx="3200853" cy="6477917"/>
              <a:chOff x="14219260" y="822332"/>
              <a:chExt cx="3200853" cy="647791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618833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219260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2549022" y="822332"/>
              <a:ext cx="3200853" cy="6477917"/>
              <a:chOff x="12549022" y="822332"/>
              <a:chExt cx="3200853" cy="647791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948595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549022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878784" y="822332"/>
              <a:ext cx="3200853" cy="6477917"/>
              <a:chOff x="10878784" y="822332"/>
              <a:chExt cx="3200853" cy="647791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278357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878784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208545" y="822332"/>
              <a:ext cx="3200853" cy="6477917"/>
              <a:chOff x="9208545" y="822332"/>
              <a:chExt cx="3200853" cy="647791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608119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208545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868069" y="822332"/>
              <a:ext cx="3200853" cy="6477917"/>
              <a:chOff x="5868069" y="822332"/>
              <a:chExt cx="3200853" cy="647791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267643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868069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197831" y="822332"/>
              <a:ext cx="3200853" cy="6477917"/>
              <a:chOff x="4197831" y="822332"/>
              <a:chExt cx="3200853" cy="647791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597405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197831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527593" y="822332"/>
              <a:ext cx="3200853" cy="6477917"/>
              <a:chOff x="2527593" y="822332"/>
              <a:chExt cx="3200853" cy="647791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27167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527593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57355" y="822332"/>
              <a:ext cx="3200853" cy="6477917"/>
              <a:chOff x="857355" y="822332"/>
              <a:chExt cx="3200853" cy="647791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-743071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57355" y="822332"/>
                <a:ext cx="3200853" cy="6477917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7538307" y="822332"/>
            <a:ext cx="3200853" cy="6477917"/>
            <a:chOff x="7538307" y="822332"/>
            <a:chExt cx="3200853" cy="647791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37881" y="-2416626"/>
              <a:ext cx="6401706" cy="12955834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38307" y="822332"/>
              <a:ext cx="3200853" cy="647791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57355" y="1322449"/>
            <a:ext cx="16571004" cy="8116436"/>
            <a:chOff x="857355" y="1322449"/>
            <a:chExt cx="16571004" cy="811643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-7428147" y="-2735769"/>
              <a:ext cx="33142009" cy="16232871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57355" y="1322449"/>
              <a:ext cx="16571004" cy="811643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34695" y="3580296"/>
            <a:ext cx="15233219" cy="848015"/>
            <a:chOff x="1534695" y="3580296"/>
            <a:chExt cx="15233219" cy="84801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-6057103" y="3209497"/>
              <a:ext cx="30466438" cy="1696029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34695" y="3580296"/>
              <a:ext cx="15233219" cy="84801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17800" y="4640556"/>
            <a:ext cx="15185425" cy="4145268"/>
            <a:chOff x="1517800" y="4640556"/>
            <a:chExt cx="15185425" cy="414526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17800" y="4640556"/>
              <a:ext cx="15185425" cy="414526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857456" y="4891056"/>
            <a:ext cx="6892504" cy="3894767"/>
            <a:chOff x="1857456" y="4891056"/>
            <a:chExt cx="6892504" cy="3894767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-1588796" y="2943673"/>
              <a:ext cx="13785008" cy="7789534"/>
            </a:xfrm>
            <a:prstGeom prst="rect">
              <a:avLst/>
            </a:prstGeom>
          </p:spPr>
        </p:pic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857456" y="4891056"/>
              <a:ext cx="6892504" cy="389476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34694" y="2435305"/>
            <a:ext cx="15216327" cy="750724"/>
            <a:chOff x="1534694" y="2435305"/>
            <a:chExt cx="15216327" cy="750724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534694" y="2732894"/>
              <a:ext cx="15216327" cy="136574"/>
              <a:chOff x="1534694" y="2732894"/>
              <a:chExt cx="15216327" cy="136574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10800000">
                <a:off x="1534694" y="2732894"/>
                <a:ext cx="15216327" cy="136574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5616725" y="2435305"/>
              <a:ext cx="750726" cy="750724"/>
              <a:chOff x="15616725" y="2435305"/>
              <a:chExt cx="750726" cy="750724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5616725" y="2435305"/>
                <a:ext cx="750726" cy="750724"/>
              </a:xfrm>
              <a:prstGeom prst="rect">
                <a:avLst/>
              </a:prstGeom>
            </p:spPr>
          </p:pic>
        </p:grpSp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296913" y="1450351"/>
            <a:ext cx="5659919" cy="1954071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901188" y="4949174"/>
            <a:ext cx="7161360" cy="1074379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2172952" y="6034390"/>
            <a:ext cx="6390238" cy="1874771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-6018759" y="3531889"/>
            <a:ext cx="23132874" cy="1076845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420421" y="2946678"/>
            <a:ext cx="7673164" cy="657335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9474599" y="4946294"/>
            <a:ext cx="6892504" cy="3839529"/>
            <a:chOff x="9474599" y="4946294"/>
            <a:chExt cx="6892504" cy="383952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028347" y="3026530"/>
              <a:ext cx="13785008" cy="7679058"/>
            </a:xfrm>
            <a:prstGeom prst="rect">
              <a:avLst/>
            </a:prstGeom>
          </p:spPr>
        </p:pic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474599" y="4946294"/>
              <a:ext cx="6892504" cy="3839529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9161461" y="5139776"/>
            <a:ext cx="6603714" cy="1042295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9787495" y="6065790"/>
            <a:ext cx="6513105" cy="188084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9D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0476" y="392602"/>
            <a:ext cx="17504761" cy="9500510"/>
            <a:chOff x="390476" y="392602"/>
            <a:chExt cx="17504761" cy="9500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61904" y="-4357653"/>
              <a:ext cx="35009523" cy="1900102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0476" y="392602"/>
              <a:ext cx="17504761" cy="9500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355" y="822332"/>
            <a:ext cx="16562758" cy="6477917"/>
            <a:chOff x="857355" y="822332"/>
            <a:chExt cx="16562758" cy="647791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219260" y="822332"/>
              <a:ext cx="3200853" cy="6477917"/>
              <a:chOff x="14219260" y="822332"/>
              <a:chExt cx="3200853" cy="647791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618833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219260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2549022" y="822332"/>
              <a:ext cx="3200853" cy="6477917"/>
              <a:chOff x="12549022" y="822332"/>
              <a:chExt cx="3200853" cy="647791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948595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549022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878784" y="822332"/>
              <a:ext cx="3200853" cy="6477917"/>
              <a:chOff x="10878784" y="822332"/>
              <a:chExt cx="3200853" cy="647791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278357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878784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208545" y="822332"/>
              <a:ext cx="3200853" cy="6477917"/>
              <a:chOff x="9208545" y="822332"/>
              <a:chExt cx="3200853" cy="647791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608119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208545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868069" y="822332"/>
              <a:ext cx="3200853" cy="6477917"/>
              <a:chOff x="5868069" y="822332"/>
              <a:chExt cx="3200853" cy="647791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267643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868069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197831" y="822332"/>
              <a:ext cx="3200853" cy="6477917"/>
              <a:chOff x="4197831" y="822332"/>
              <a:chExt cx="3200853" cy="647791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597405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197831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527593" y="822332"/>
              <a:ext cx="3200853" cy="6477917"/>
              <a:chOff x="2527593" y="822332"/>
              <a:chExt cx="3200853" cy="647791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27167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527593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57355" y="822332"/>
              <a:ext cx="3200853" cy="6477917"/>
              <a:chOff x="857355" y="822332"/>
              <a:chExt cx="3200853" cy="647791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-743071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57355" y="822332"/>
                <a:ext cx="3200853" cy="6477917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7538307" y="822332"/>
            <a:ext cx="3200853" cy="6477917"/>
            <a:chOff x="7538307" y="822332"/>
            <a:chExt cx="3200853" cy="647791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37881" y="-2416626"/>
              <a:ext cx="6401706" cy="12955834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38307" y="822332"/>
              <a:ext cx="3200853" cy="647791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57355" y="1322449"/>
            <a:ext cx="16571004" cy="8116436"/>
            <a:chOff x="857355" y="1322449"/>
            <a:chExt cx="16571004" cy="811643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-7428147" y="-2735769"/>
              <a:ext cx="33142009" cy="16232871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57355" y="1322449"/>
              <a:ext cx="16571004" cy="811643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34695" y="3580296"/>
            <a:ext cx="15233219" cy="848015"/>
            <a:chOff x="1534695" y="3580296"/>
            <a:chExt cx="15233219" cy="84801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-6057103" y="3209497"/>
              <a:ext cx="30466438" cy="1696029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34695" y="3580296"/>
              <a:ext cx="15233219" cy="84801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17800" y="4640556"/>
            <a:ext cx="7461560" cy="4145268"/>
            <a:chOff x="1517800" y="4640556"/>
            <a:chExt cx="7461560" cy="414526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17800" y="4640556"/>
              <a:ext cx="7461560" cy="414526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295238" y="4640556"/>
            <a:ext cx="7472677" cy="4145268"/>
            <a:chOff x="9295238" y="4640556"/>
            <a:chExt cx="7472677" cy="4145268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295238" y="4640556"/>
              <a:ext cx="7472677" cy="414526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809837" y="4891056"/>
            <a:ext cx="6877487" cy="1146405"/>
            <a:chOff x="1809837" y="4891056"/>
            <a:chExt cx="6877487" cy="114640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-1628907" y="4317854"/>
              <a:ext cx="13754974" cy="2292810"/>
            </a:xfrm>
            <a:prstGeom prst="rect">
              <a:avLst/>
            </a:prstGeom>
          </p:spPr>
        </p:pic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809837" y="4891056"/>
              <a:ext cx="6877487" cy="114640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712841" y="4758550"/>
            <a:ext cx="1629504" cy="1629500"/>
            <a:chOff x="1712841" y="4758550"/>
            <a:chExt cx="1629504" cy="1629500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712841" y="4758550"/>
              <a:ext cx="1629504" cy="162950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036493" y="5095238"/>
            <a:ext cx="949547" cy="949547"/>
            <a:chOff x="2036493" y="5095238"/>
            <a:chExt cx="949547" cy="949547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036493" y="5095238"/>
              <a:ext cx="949547" cy="94954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036493" y="6603312"/>
            <a:ext cx="6079996" cy="706227"/>
            <a:chOff x="2036493" y="6603312"/>
            <a:chExt cx="6079996" cy="706227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2036493" y="6603312"/>
              <a:ext cx="397881" cy="397881"/>
              <a:chOff x="2036493" y="6603312"/>
              <a:chExt cx="397881" cy="397881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2036493" y="6603312"/>
                <a:ext cx="397881" cy="397881"/>
              </a:xfrm>
              <a:prstGeom prst="rect">
                <a:avLst/>
              </a:prstGeom>
            </p:spPr>
          </p:pic>
        </p:grpSp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605392" y="6552097"/>
              <a:ext cx="5557992" cy="98601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036493" y="7706928"/>
            <a:ext cx="397881" cy="397881"/>
            <a:chOff x="2036493" y="7706928"/>
            <a:chExt cx="397881" cy="397881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036493" y="7706928"/>
              <a:ext cx="397881" cy="397881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2605392" y="7655716"/>
            <a:ext cx="6057583" cy="986011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9641331" y="4891056"/>
            <a:ext cx="6877487" cy="1038588"/>
            <a:chOff x="9641331" y="4891056"/>
            <a:chExt cx="6877487" cy="1038588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202587" y="4371762"/>
              <a:ext cx="13754974" cy="2077176"/>
            </a:xfrm>
            <a:prstGeom prst="rect">
              <a:avLst/>
            </a:prstGeom>
          </p:spPr>
        </p:pic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641331" y="4891056"/>
              <a:ext cx="6877487" cy="1038588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9544335" y="4758550"/>
            <a:ext cx="1629504" cy="1629500"/>
            <a:chOff x="9544335" y="4758550"/>
            <a:chExt cx="1629504" cy="1629500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544335" y="4758550"/>
              <a:ext cx="1629504" cy="162950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0040076" y="6717271"/>
            <a:ext cx="397881" cy="397881"/>
            <a:chOff x="10040076" y="6717271"/>
            <a:chExt cx="397881" cy="397881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040076" y="6717271"/>
              <a:ext cx="397881" cy="397881"/>
            </a:xfrm>
            <a:prstGeom prst="rect">
              <a:avLst/>
            </a:prstGeom>
          </p:spPr>
        </p:pic>
      </p:grpSp>
      <p:pic>
        <p:nvPicPr>
          <p:cNvPr id="88" name="Object 87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0550954" y="6296621"/>
            <a:ext cx="6105107" cy="1305202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9991588" y="7706928"/>
            <a:ext cx="397881" cy="397881"/>
            <a:chOff x="9991588" y="7706928"/>
            <a:chExt cx="397881" cy="397881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991588" y="7706928"/>
              <a:ext cx="397881" cy="397881"/>
            </a:xfrm>
            <a:prstGeom prst="rect">
              <a:avLst/>
            </a:prstGeom>
          </p:spPr>
        </p:pic>
      </p:grpSp>
      <p:pic>
        <p:nvPicPr>
          <p:cNvPr id="92" name="Object 91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0529430" y="7564288"/>
            <a:ext cx="6217707" cy="1305211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9894926" y="5109139"/>
            <a:ext cx="928322" cy="928322"/>
            <a:chOff x="9894926" y="5109139"/>
            <a:chExt cx="928322" cy="928322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894926" y="5109139"/>
              <a:ext cx="928322" cy="928322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534694" y="2435305"/>
            <a:ext cx="15216327" cy="750724"/>
            <a:chOff x="1534694" y="2435305"/>
            <a:chExt cx="15216327" cy="750724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1534694" y="2732894"/>
              <a:ext cx="15216327" cy="136574"/>
              <a:chOff x="1534694" y="2732894"/>
              <a:chExt cx="15216327" cy="136574"/>
            </a:xfrm>
          </p:grpSpPr>
          <p:pic>
            <p:nvPicPr>
              <p:cNvPr id="98" name="Object 97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 rot="10800000">
                <a:off x="1534694" y="2732894"/>
                <a:ext cx="15216327" cy="136574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5616725" y="2435305"/>
              <a:ext cx="750726" cy="750724"/>
              <a:chOff x="15616725" y="2435305"/>
              <a:chExt cx="750726" cy="750724"/>
            </a:xfrm>
          </p:grpSpPr>
          <p:pic>
            <p:nvPicPr>
              <p:cNvPr id="101" name="Object 100"/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>
                <a:off x="15616725" y="2435305"/>
                <a:ext cx="750726" cy="750724"/>
              </a:xfrm>
              <a:prstGeom prst="rect">
                <a:avLst/>
              </a:prstGeom>
            </p:spPr>
          </p:pic>
        </p:grpSp>
      </p:grpSp>
      <p:pic>
        <p:nvPicPr>
          <p:cNvPr id="104" name="Object 103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296913" y="1450351"/>
            <a:ext cx="5659919" cy="1954071"/>
          </a:xfrm>
          <a:prstGeom prst="rect">
            <a:avLst/>
          </a:prstGeom>
        </p:spPr>
      </p:pic>
      <p:pic>
        <p:nvPicPr>
          <p:cNvPr id="105" name="Object 104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9243384" y="4912879"/>
            <a:ext cx="7338398" cy="1126122"/>
          </a:xfrm>
          <a:prstGeom prst="rect">
            <a:avLst/>
          </a:prstGeom>
        </p:spPr>
      </p:pic>
      <p:pic>
        <p:nvPicPr>
          <p:cNvPr id="106" name="Object 105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1402374" y="4912879"/>
            <a:ext cx="7376493" cy="1126122"/>
          </a:xfrm>
          <a:prstGeom prst="rect">
            <a:avLst/>
          </a:prstGeom>
        </p:spPr>
      </p:pic>
      <p:pic>
        <p:nvPicPr>
          <p:cNvPr id="107" name="Object 106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-5041130" y="3585974"/>
            <a:ext cx="22107997" cy="1020245"/>
          </a:xfrm>
          <a:prstGeom prst="rect">
            <a:avLst/>
          </a:prstGeom>
        </p:spPr>
      </p:pic>
      <p:pic>
        <p:nvPicPr>
          <p:cNvPr id="108" name="Object 107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1420421" y="2946678"/>
            <a:ext cx="7673164" cy="65733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9D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0476" y="392602"/>
            <a:ext cx="17504761" cy="9500510"/>
            <a:chOff x="390476" y="392602"/>
            <a:chExt cx="17504761" cy="9500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61904" y="-4357653"/>
              <a:ext cx="35009523" cy="1900102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0476" y="392602"/>
              <a:ext cx="17504761" cy="9500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355" y="822332"/>
            <a:ext cx="14892520" cy="6477917"/>
            <a:chOff x="857355" y="822332"/>
            <a:chExt cx="14892520" cy="647791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549022" y="822332"/>
              <a:ext cx="3200853" cy="6477917"/>
              <a:chOff x="12549022" y="822332"/>
              <a:chExt cx="3200853" cy="647791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948595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549022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878784" y="822332"/>
              <a:ext cx="3200853" cy="6477917"/>
              <a:chOff x="10878784" y="822332"/>
              <a:chExt cx="3200853" cy="647791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278357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878784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208545" y="822332"/>
              <a:ext cx="3200853" cy="6477917"/>
              <a:chOff x="9208545" y="822332"/>
              <a:chExt cx="3200853" cy="647791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608119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208545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38307" y="822332"/>
              <a:ext cx="3200853" cy="6477917"/>
              <a:chOff x="7538307" y="822332"/>
              <a:chExt cx="3200853" cy="647791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937881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538307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868069" y="822332"/>
              <a:ext cx="3200853" cy="6477917"/>
              <a:chOff x="5868069" y="822332"/>
              <a:chExt cx="3200853" cy="647791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267643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868069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197831" y="822332"/>
              <a:ext cx="3200853" cy="6477917"/>
              <a:chOff x="4197831" y="822332"/>
              <a:chExt cx="3200853" cy="647791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597405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197831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527593" y="822332"/>
              <a:ext cx="3200853" cy="6477917"/>
              <a:chOff x="2527593" y="822332"/>
              <a:chExt cx="3200853" cy="647791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27167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527593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57355" y="822332"/>
              <a:ext cx="3200853" cy="6477917"/>
              <a:chOff x="857355" y="822332"/>
              <a:chExt cx="3200853" cy="647791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-743071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57355" y="822332"/>
                <a:ext cx="3200853" cy="6477917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4219260" y="822332"/>
            <a:ext cx="3200853" cy="6477917"/>
            <a:chOff x="14219260" y="822332"/>
            <a:chExt cx="3200853" cy="647791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618833" y="-2416626"/>
              <a:ext cx="6401706" cy="12955834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219260" y="822332"/>
              <a:ext cx="3200853" cy="647791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57355" y="1322449"/>
            <a:ext cx="16571004" cy="8116436"/>
            <a:chOff x="857355" y="1322449"/>
            <a:chExt cx="16571004" cy="811643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-7428147" y="-2735769"/>
              <a:ext cx="33142009" cy="16232871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57355" y="1322449"/>
              <a:ext cx="16571004" cy="811643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733333" y="4061291"/>
            <a:ext cx="7017687" cy="1903401"/>
            <a:chOff x="9733333" y="4061291"/>
            <a:chExt cx="7017687" cy="190340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80180" y="3229018"/>
              <a:ext cx="14035374" cy="3806803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733333" y="4061291"/>
              <a:ext cx="7017687" cy="190340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733333" y="7020369"/>
            <a:ext cx="7017687" cy="1752312"/>
            <a:chOff x="9733333" y="7020369"/>
            <a:chExt cx="7017687" cy="175231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733333" y="7020369"/>
              <a:ext cx="7017687" cy="175231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075132" y="1322449"/>
            <a:ext cx="372869" cy="8116436"/>
            <a:chOff x="9075132" y="1322449"/>
            <a:chExt cx="372869" cy="811643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075132" y="1322449"/>
              <a:ext cx="372869" cy="811643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534274" y="4947879"/>
            <a:ext cx="849222" cy="8234611"/>
            <a:chOff x="4534274" y="4947879"/>
            <a:chExt cx="849222" cy="823461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5400000">
              <a:off x="4534274" y="4947879"/>
              <a:ext cx="849222" cy="823461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031899" y="3831418"/>
            <a:ext cx="656299" cy="554983"/>
            <a:chOff x="10031899" y="3831418"/>
            <a:chExt cx="656299" cy="554983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727900" y="3578077"/>
              <a:ext cx="1312598" cy="1109966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031899" y="3831418"/>
              <a:ext cx="656299" cy="55498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5816541" y="5687201"/>
            <a:ext cx="656299" cy="554983"/>
            <a:chOff x="15816541" y="5687201"/>
            <a:chExt cx="656299" cy="554983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5512542" y="5433859"/>
              <a:ext cx="1312598" cy="1109966"/>
            </a:xfrm>
            <a:prstGeom prst="rect">
              <a:avLst/>
            </a:prstGeom>
          </p:spPr>
        </p:pic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5816541" y="5687201"/>
              <a:ext cx="656299" cy="55498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859669" y="1301643"/>
            <a:ext cx="7512837" cy="3781490"/>
            <a:chOff x="859669" y="1301643"/>
            <a:chExt cx="7512837" cy="3781490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-2814475" y="-506828"/>
              <a:ext cx="15025674" cy="7562981"/>
            </a:xfrm>
            <a:prstGeom prst="rect">
              <a:avLst/>
            </a:prstGeom>
          </p:spPr>
        </p:pic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59669" y="1301643"/>
              <a:ext cx="7512837" cy="378149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857355" y="5257296"/>
            <a:ext cx="7550932" cy="3855830"/>
            <a:chOff x="857355" y="5257296"/>
            <a:chExt cx="7550932" cy="3855830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-2834219" y="3413272"/>
              <a:ext cx="15101865" cy="7711660"/>
            </a:xfrm>
            <a:prstGeom prst="rect">
              <a:avLst/>
            </a:prstGeom>
          </p:spPr>
        </p:pic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57355" y="5257296"/>
              <a:ext cx="7550932" cy="385583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9576871" y="6775471"/>
            <a:ext cx="2456103" cy="843523"/>
            <a:chOff x="9576871" y="6775471"/>
            <a:chExt cx="2456103" cy="843523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9616935" y="6735407"/>
              <a:ext cx="843523" cy="923651"/>
              <a:chOff x="9616935" y="6735407"/>
              <a:chExt cx="843523" cy="923651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 rot="-5400000">
                <a:off x="9616935" y="6735407"/>
                <a:ext cx="843523" cy="923651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9576871" y="6843318"/>
              <a:ext cx="2456103" cy="534681"/>
              <a:chOff x="9576871" y="6843318"/>
              <a:chExt cx="2456103" cy="534681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9576871" y="6843318"/>
                <a:ext cx="2456103" cy="534681"/>
              </a:xfrm>
              <a:prstGeom prst="rect">
                <a:avLst/>
              </a:prstGeom>
            </p:spPr>
          </p:pic>
        </p:grpSp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420457" y="6785617"/>
              <a:ext cx="2664554" cy="71704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0127143" y="7602667"/>
            <a:ext cx="4802102" cy="804908"/>
            <a:chOff x="10127143" y="7602667"/>
            <a:chExt cx="4802102" cy="804908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0058759" y="7507159"/>
              <a:ext cx="595839" cy="1059754"/>
            </a:xfrm>
            <a:prstGeom prst="rect">
              <a:avLst/>
            </a:prstGeom>
          </p:spPr>
        </p:pic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0820188" y="7530073"/>
              <a:ext cx="2540963" cy="1042497"/>
            </a:xfrm>
            <a:prstGeom prst="rect">
              <a:avLst/>
            </a:prstGeom>
          </p:spPr>
        </p:pic>
      </p:grpSp>
      <p:pic>
        <p:nvPicPr>
          <p:cNvPr id="90" name="Object 89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9514599" y="2212578"/>
            <a:ext cx="4232624" cy="1896633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0100478" y="4405069"/>
            <a:ext cx="6435754" cy="1368221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3643430" y="765707"/>
            <a:ext cx="3821126" cy="71449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9D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0476" y="392602"/>
            <a:ext cx="17504761" cy="9500510"/>
            <a:chOff x="390476" y="392602"/>
            <a:chExt cx="17504761" cy="9500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61904" y="-4357653"/>
              <a:ext cx="35009523" cy="1900102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0476" y="392602"/>
              <a:ext cx="17504761" cy="9500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355" y="822332"/>
            <a:ext cx="16562758" cy="6477917"/>
            <a:chOff x="857355" y="822332"/>
            <a:chExt cx="16562758" cy="647791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219260" y="822332"/>
              <a:ext cx="3200853" cy="6477917"/>
              <a:chOff x="14219260" y="822332"/>
              <a:chExt cx="3200853" cy="647791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618833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219260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2549022" y="822332"/>
              <a:ext cx="3200853" cy="6477917"/>
              <a:chOff x="12549022" y="822332"/>
              <a:chExt cx="3200853" cy="647791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948595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549022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878784" y="822332"/>
              <a:ext cx="3200853" cy="6477917"/>
              <a:chOff x="10878784" y="822332"/>
              <a:chExt cx="3200853" cy="647791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278357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878784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208545" y="822332"/>
              <a:ext cx="3200853" cy="6477917"/>
              <a:chOff x="9208545" y="822332"/>
              <a:chExt cx="3200853" cy="647791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608119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208545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538307" y="822332"/>
              <a:ext cx="3200853" cy="6477917"/>
              <a:chOff x="7538307" y="822332"/>
              <a:chExt cx="3200853" cy="647791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937881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538307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868069" y="822332"/>
              <a:ext cx="3200853" cy="6477917"/>
              <a:chOff x="5868069" y="822332"/>
              <a:chExt cx="3200853" cy="647791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267643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868069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4197831" y="822332"/>
              <a:ext cx="3200853" cy="6477917"/>
              <a:chOff x="4197831" y="822332"/>
              <a:chExt cx="3200853" cy="647791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597405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4197831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57355" y="822332"/>
              <a:ext cx="3200853" cy="6477917"/>
              <a:chOff x="857355" y="822332"/>
              <a:chExt cx="3200853" cy="647791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-743071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57355" y="822332"/>
                <a:ext cx="3200853" cy="6477917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2527593" y="822332"/>
            <a:ext cx="3200853" cy="6477917"/>
            <a:chOff x="2527593" y="822332"/>
            <a:chExt cx="3200853" cy="647791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27167" y="-2416626"/>
              <a:ext cx="6401706" cy="12955834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27593" y="822332"/>
              <a:ext cx="3200853" cy="647791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57355" y="1322449"/>
            <a:ext cx="16571004" cy="8116436"/>
            <a:chOff x="857355" y="1322449"/>
            <a:chExt cx="16571004" cy="811643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-7428147" y="-2735769"/>
              <a:ext cx="33142009" cy="16232871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57355" y="1322449"/>
              <a:ext cx="16571004" cy="811643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260657" y="3619600"/>
            <a:ext cx="9770329" cy="4816312"/>
            <a:chOff x="4260657" y="3619600"/>
            <a:chExt cx="9770329" cy="481631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-483591" y="1513640"/>
              <a:ext cx="19540657" cy="9632624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260657" y="3619600"/>
              <a:ext cx="9770329" cy="481631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34694" y="2435305"/>
            <a:ext cx="15216327" cy="750724"/>
            <a:chOff x="1534694" y="2435305"/>
            <a:chExt cx="15216327" cy="750724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534694" y="2732894"/>
              <a:ext cx="15216327" cy="136574"/>
              <a:chOff x="1534694" y="2732894"/>
              <a:chExt cx="15216327" cy="136574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10800000">
                <a:off x="1534694" y="2732894"/>
                <a:ext cx="15216327" cy="136574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5616725" y="2435305"/>
              <a:ext cx="750726" cy="750724"/>
              <a:chOff x="15616725" y="2435305"/>
              <a:chExt cx="750726" cy="750724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5616725" y="2435305"/>
                <a:ext cx="750726" cy="750724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4078720" y="3906952"/>
            <a:ext cx="1151654" cy="1051746"/>
            <a:chOff x="4078720" y="3906952"/>
            <a:chExt cx="1151654" cy="105174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4128674" y="3856998"/>
              <a:ext cx="1051746" cy="1151654"/>
              <a:chOff x="4128674" y="3856998"/>
              <a:chExt cx="1051746" cy="1151654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5400000">
                <a:off x="4128674" y="3856998"/>
                <a:ext cx="1051746" cy="1151654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989889" y="3829346"/>
              <a:ext cx="1298443" cy="109414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082462" y="5028571"/>
            <a:ext cx="8158885" cy="2100006"/>
            <a:chOff x="5082462" y="5028571"/>
            <a:chExt cx="8158885" cy="2100006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206931" y="4589335"/>
              <a:ext cx="11767564" cy="2294917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491909" y="6364157"/>
              <a:ext cx="9929726" cy="11398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9D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0476" y="392602"/>
            <a:ext cx="17504761" cy="9500510"/>
            <a:chOff x="390476" y="392602"/>
            <a:chExt cx="17504761" cy="9500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61904" y="-4357653"/>
              <a:ext cx="35009523" cy="1900102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0476" y="392602"/>
              <a:ext cx="17504761" cy="9500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355" y="822332"/>
            <a:ext cx="16562758" cy="6477917"/>
            <a:chOff x="857355" y="822332"/>
            <a:chExt cx="16562758" cy="647791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219260" y="822332"/>
              <a:ext cx="3200853" cy="6477917"/>
              <a:chOff x="14219260" y="822332"/>
              <a:chExt cx="3200853" cy="647791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618833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219260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2549022" y="822332"/>
              <a:ext cx="3200853" cy="6477917"/>
              <a:chOff x="12549022" y="822332"/>
              <a:chExt cx="3200853" cy="647791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948595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549022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208545" y="822332"/>
              <a:ext cx="3200853" cy="6477917"/>
              <a:chOff x="9208545" y="822332"/>
              <a:chExt cx="3200853" cy="647791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608119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208545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38307" y="822332"/>
              <a:ext cx="3200853" cy="6477917"/>
              <a:chOff x="7538307" y="822332"/>
              <a:chExt cx="3200853" cy="647791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937881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538307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868069" y="822332"/>
              <a:ext cx="3200853" cy="6477917"/>
              <a:chOff x="5868069" y="822332"/>
              <a:chExt cx="3200853" cy="647791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267643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868069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197831" y="822332"/>
              <a:ext cx="3200853" cy="6477917"/>
              <a:chOff x="4197831" y="822332"/>
              <a:chExt cx="3200853" cy="647791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597405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197831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527593" y="822332"/>
              <a:ext cx="3200853" cy="6477917"/>
              <a:chOff x="2527593" y="822332"/>
              <a:chExt cx="3200853" cy="647791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27167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527593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57355" y="822332"/>
              <a:ext cx="3200853" cy="6477917"/>
              <a:chOff x="857355" y="822332"/>
              <a:chExt cx="3200853" cy="647791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-743071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57355" y="822332"/>
                <a:ext cx="3200853" cy="6477917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0878784" y="822332"/>
            <a:ext cx="3200853" cy="6477917"/>
            <a:chOff x="10878784" y="822332"/>
            <a:chExt cx="3200853" cy="647791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278357" y="-2416626"/>
              <a:ext cx="6401706" cy="12955834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878784" y="822332"/>
              <a:ext cx="3200853" cy="647791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57355" y="1322449"/>
            <a:ext cx="16571004" cy="8116436"/>
            <a:chOff x="857355" y="1322449"/>
            <a:chExt cx="16571004" cy="811643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-7428147" y="-2735769"/>
              <a:ext cx="33142009" cy="16232871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57355" y="1322449"/>
              <a:ext cx="16571004" cy="811643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082313" y="567235"/>
            <a:ext cx="4121088" cy="12281786"/>
            <a:chOff x="7082313" y="567235"/>
            <a:chExt cx="4121088" cy="1228178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5400000">
              <a:off x="7082313" y="567235"/>
              <a:ext cx="4121088" cy="122817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001964" y="4436431"/>
            <a:ext cx="4543394" cy="4543394"/>
            <a:chOff x="3001964" y="4436431"/>
            <a:chExt cx="4543394" cy="4543394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3001964" y="4436431"/>
              <a:ext cx="4543394" cy="4543394"/>
              <a:chOff x="3001964" y="4436431"/>
              <a:chExt cx="4543394" cy="4543394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3001964" y="4436431"/>
                <a:ext cx="4543394" cy="4543394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205536" y="4645174"/>
              <a:ext cx="4136250" cy="4125910"/>
              <a:chOff x="3205536" y="4645174"/>
              <a:chExt cx="4136250" cy="4125910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3205536" y="4645174"/>
                <a:ext cx="4136250" cy="412591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10736489" y="4436431"/>
            <a:ext cx="4543394" cy="4543394"/>
            <a:chOff x="10736489" y="4436431"/>
            <a:chExt cx="4543394" cy="4543394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0736489" y="4436431"/>
              <a:ext cx="4543394" cy="4543394"/>
              <a:chOff x="10736489" y="4436431"/>
              <a:chExt cx="4543394" cy="4543394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36489" y="4436431"/>
                <a:ext cx="4543394" cy="4543394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0940061" y="4645174"/>
              <a:ext cx="4136250" cy="4125910"/>
              <a:chOff x="10940061" y="4645174"/>
              <a:chExt cx="4136250" cy="4125910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940061" y="4645174"/>
                <a:ext cx="4136250" cy="4125910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1023969" y="4723912"/>
              <a:ext cx="3968433" cy="3968433"/>
              <a:chOff x="11023969" y="4723912"/>
              <a:chExt cx="3968433" cy="3968433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1023969" y="4723912"/>
                <a:ext cx="3968433" cy="3968433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8071592" y="6441409"/>
            <a:ext cx="2142530" cy="533439"/>
            <a:chOff x="8071592" y="6441409"/>
            <a:chExt cx="2142530" cy="533439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071592" y="6441409"/>
              <a:ext cx="2142530" cy="53343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534694" y="2435305"/>
            <a:ext cx="15216327" cy="750724"/>
            <a:chOff x="1534694" y="2435305"/>
            <a:chExt cx="15216327" cy="750724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1534694" y="2732894"/>
              <a:ext cx="15216327" cy="136574"/>
              <a:chOff x="1534694" y="2732894"/>
              <a:chExt cx="15216327" cy="136574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 rot="10800000">
                <a:off x="1534694" y="2732894"/>
                <a:ext cx="15216327" cy="136574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5616725" y="2435305"/>
              <a:ext cx="750726" cy="750724"/>
              <a:chOff x="15616725" y="2435305"/>
              <a:chExt cx="750726" cy="750724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5616725" y="2435305"/>
                <a:ext cx="750726" cy="750724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11245810" y="5690867"/>
            <a:ext cx="3524837" cy="2047187"/>
            <a:chOff x="11245810" y="5690867"/>
            <a:chExt cx="3524837" cy="2047187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449848" y="5499782"/>
              <a:ext cx="4747063" cy="1306682"/>
            </a:xfrm>
            <a:prstGeom prst="rect">
              <a:avLst/>
            </a:prstGeom>
          </p:spPr>
        </p:pic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202057" y="6448705"/>
              <a:ext cx="3670362" cy="148701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511238" y="5690867"/>
            <a:ext cx="3524837" cy="1785984"/>
            <a:chOff x="3511238" y="5690867"/>
            <a:chExt cx="3524837" cy="1785984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448696" y="5438506"/>
              <a:ext cx="5023616" cy="1351606"/>
            </a:xfrm>
            <a:prstGeom prst="rect">
              <a:avLst/>
            </a:prstGeom>
          </p:spPr>
        </p:pic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455478" y="6441088"/>
              <a:ext cx="3695487" cy="932582"/>
            </a:xfrm>
            <a:prstGeom prst="rect">
              <a:avLst/>
            </a:prstGeom>
          </p:spPr>
        </p:pic>
      </p:grpSp>
      <p:pic>
        <p:nvPicPr>
          <p:cNvPr id="89" name="Object 8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296913" y="1354008"/>
            <a:ext cx="3423176" cy="2037709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812410" y="2944010"/>
            <a:ext cx="11415533" cy="14536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9D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0476" y="392602"/>
            <a:ext cx="17504761" cy="9500510"/>
            <a:chOff x="390476" y="392602"/>
            <a:chExt cx="17504761" cy="9500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61904" y="-4357653"/>
              <a:ext cx="35009523" cy="1900102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0476" y="392602"/>
              <a:ext cx="17504761" cy="9500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355" y="822332"/>
            <a:ext cx="16562758" cy="6477917"/>
            <a:chOff x="857355" y="822332"/>
            <a:chExt cx="16562758" cy="647791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219260" y="822332"/>
              <a:ext cx="3200853" cy="6477917"/>
              <a:chOff x="14219260" y="822332"/>
              <a:chExt cx="3200853" cy="647791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618833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219260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2549022" y="822332"/>
              <a:ext cx="3200853" cy="6477917"/>
              <a:chOff x="12549022" y="822332"/>
              <a:chExt cx="3200853" cy="647791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948595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549022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878784" y="822332"/>
              <a:ext cx="3200853" cy="6477917"/>
              <a:chOff x="10878784" y="822332"/>
              <a:chExt cx="3200853" cy="647791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278357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878784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208545" y="822332"/>
              <a:ext cx="3200853" cy="6477917"/>
              <a:chOff x="9208545" y="822332"/>
              <a:chExt cx="3200853" cy="647791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608119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208545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538307" y="822332"/>
              <a:ext cx="3200853" cy="6477917"/>
              <a:chOff x="7538307" y="822332"/>
              <a:chExt cx="3200853" cy="647791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937881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538307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868069" y="822332"/>
              <a:ext cx="3200853" cy="6477917"/>
              <a:chOff x="5868069" y="822332"/>
              <a:chExt cx="3200853" cy="647791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267643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868069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4197831" y="822332"/>
              <a:ext cx="3200853" cy="6477917"/>
              <a:chOff x="4197831" y="822332"/>
              <a:chExt cx="3200853" cy="647791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597405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4197831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57355" y="822332"/>
              <a:ext cx="3200853" cy="6477917"/>
              <a:chOff x="857355" y="822332"/>
              <a:chExt cx="3200853" cy="647791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-743071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57355" y="822332"/>
                <a:ext cx="3200853" cy="6477917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2527593" y="822332"/>
            <a:ext cx="3200853" cy="6477917"/>
            <a:chOff x="2527593" y="822332"/>
            <a:chExt cx="3200853" cy="647791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27167" y="-2416626"/>
              <a:ext cx="6401706" cy="12955834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27593" y="822332"/>
              <a:ext cx="3200853" cy="647791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57355" y="1322449"/>
            <a:ext cx="16571004" cy="8116436"/>
            <a:chOff x="857355" y="1322449"/>
            <a:chExt cx="16571004" cy="811643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-7428147" y="-2735769"/>
              <a:ext cx="33142009" cy="16232871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57355" y="1322449"/>
              <a:ext cx="16571004" cy="811643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260657" y="3705314"/>
            <a:ext cx="9770329" cy="4816312"/>
            <a:chOff x="4260657" y="3705314"/>
            <a:chExt cx="9770329" cy="481631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-483591" y="1599355"/>
              <a:ext cx="19540657" cy="9632624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260657" y="3705314"/>
              <a:ext cx="9770329" cy="481631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34694" y="2435305"/>
            <a:ext cx="15216327" cy="750724"/>
            <a:chOff x="1534694" y="2435305"/>
            <a:chExt cx="15216327" cy="750724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534694" y="2732894"/>
              <a:ext cx="15216327" cy="136574"/>
              <a:chOff x="1534694" y="2732894"/>
              <a:chExt cx="15216327" cy="136574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10800000">
                <a:off x="1534694" y="2732894"/>
                <a:ext cx="15216327" cy="136574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5616725" y="2435305"/>
              <a:ext cx="750726" cy="750724"/>
              <a:chOff x="15616725" y="2435305"/>
              <a:chExt cx="750726" cy="750724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5616725" y="2435305"/>
                <a:ext cx="750726" cy="750724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4078720" y="3906952"/>
            <a:ext cx="1151654" cy="1051746"/>
            <a:chOff x="4078720" y="3906952"/>
            <a:chExt cx="1151654" cy="105174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4128674" y="3856998"/>
              <a:ext cx="1051746" cy="1151654"/>
              <a:chOff x="4128674" y="3856998"/>
              <a:chExt cx="1051746" cy="1151654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5400000">
                <a:off x="4128674" y="3856998"/>
                <a:ext cx="1051746" cy="1151654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016479" y="3824832"/>
              <a:ext cx="1294863" cy="110769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063419" y="5142857"/>
            <a:ext cx="8158885" cy="2108862"/>
            <a:chOff x="5063419" y="5142857"/>
            <a:chExt cx="8158885" cy="2108862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931402" y="4703621"/>
              <a:ext cx="11062059" cy="2294916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70461" y="6492547"/>
              <a:ext cx="10703621" cy="11327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9D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0476" y="392602"/>
            <a:ext cx="17504761" cy="9500510"/>
            <a:chOff x="390476" y="392602"/>
            <a:chExt cx="17504761" cy="9500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61904" y="-4357653"/>
              <a:ext cx="35009523" cy="1900102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0476" y="392602"/>
              <a:ext cx="17504761" cy="9500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355" y="822332"/>
            <a:ext cx="16562758" cy="6477917"/>
            <a:chOff x="857355" y="822332"/>
            <a:chExt cx="16562758" cy="647791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219260" y="822332"/>
              <a:ext cx="3200853" cy="6477917"/>
              <a:chOff x="14219260" y="822332"/>
              <a:chExt cx="3200853" cy="647791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618833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219260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878784" y="822332"/>
              <a:ext cx="3200853" cy="6477917"/>
              <a:chOff x="10878784" y="822332"/>
              <a:chExt cx="3200853" cy="647791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278357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878784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208545" y="822332"/>
              <a:ext cx="3200853" cy="6477917"/>
              <a:chOff x="9208545" y="822332"/>
              <a:chExt cx="3200853" cy="647791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608119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208545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38307" y="822332"/>
              <a:ext cx="3200853" cy="6477917"/>
              <a:chOff x="7538307" y="822332"/>
              <a:chExt cx="3200853" cy="647791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937881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538307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868069" y="822332"/>
              <a:ext cx="3200853" cy="6477917"/>
              <a:chOff x="5868069" y="822332"/>
              <a:chExt cx="3200853" cy="647791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267643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868069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197831" y="822332"/>
              <a:ext cx="3200853" cy="6477917"/>
              <a:chOff x="4197831" y="822332"/>
              <a:chExt cx="3200853" cy="647791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597405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197831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527593" y="822332"/>
              <a:ext cx="3200853" cy="6477917"/>
              <a:chOff x="2527593" y="822332"/>
              <a:chExt cx="3200853" cy="647791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27167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527593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57355" y="822332"/>
              <a:ext cx="3200853" cy="6477917"/>
              <a:chOff x="857355" y="822332"/>
              <a:chExt cx="3200853" cy="647791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-743071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57355" y="822332"/>
                <a:ext cx="3200853" cy="6477917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2549022" y="822332"/>
            <a:ext cx="3200853" cy="6477917"/>
            <a:chOff x="12549022" y="822332"/>
            <a:chExt cx="3200853" cy="647791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948595" y="-2416626"/>
              <a:ext cx="6401706" cy="12955834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549022" y="822332"/>
              <a:ext cx="3200853" cy="647791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57355" y="1322449"/>
            <a:ext cx="16571004" cy="8116436"/>
            <a:chOff x="857355" y="1322449"/>
            <a:chExt cx="16571004" cy="811643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-7428147" y="-2735769"/>
              <a:ext cx="33142009" cy="16232871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57355" y="1322449"/>
              <a:ext cx="16571004" cy="8116436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96913" y="1344294"/>
            <a:ext cx="4731519" cy="206685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526511" y="6882201"/>
            <a:ext cx="1769469" cy="2343669"/>
            <a:chOff x="2526511" y="6882201"/>
            <a:chExt cx="1769469" cy="234366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526511" y="6882201"/>
              <a:ext cx="1769469" cy="2343669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340817" y="7023719"/>
            <a:ext cx="2167240" cy="88739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526511" y="6882201"/>
            <a:ext cx="1769469" cy="179829"/>
            <a:chOff x="2526511" y="6882201"/>
            <a:chExt cx="1769469" cy="17982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526511" y="6882201"/>
              <a:ext cx="1769469" cy="17982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490549" y="6882201"/>
            <a:ext cx="4280514" cy="2346617"/>
            <a:chOff x="4490549" y="6882201"/>
            <a:chExt cx="4280514" cy="2346617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490549" y="6882201"/>
              <a:ext cx="4280514" cy="234661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490549" y="6882201"/>
            <a:ext cx="4280514" cy="179829"/>
            <a:chOff x="4490549" y="6882201"/>
            <a:chExt cx="4280514" cy="1798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490549" y="6882201"/>
              <a:ext cx="4280514" cy="1798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964260" y="6882201"/>
            <a:ext cx="4280514" cy="2346617"/>
            <a:chOff x="8964260" y="6882201"/>
            <a:chExt cx="4280514" cy="2346617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964260" y="6882201"/>
              <a:ext cx="4280514" cy="234661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964260" y="6882201"/>
            <a:ext cx="4280514" cy="179829"/>
            <a:chOff x="8964260" y="6882201"/>
            <a:chExt cx="4280514" cy="17982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964260" y="6882201"/>
              <a:ext cx="4280514" cy="17982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73478" y="3055367"/>
            <a:ext cx="1173827" cy="762351"/>
            <a:chOff x="1173478" y="3055367"/>
            <a:chExt cx="1173827" cy="762351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73478" y="3055367"/>
              <a:ext cx="1173827" cy="762351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750002" y="2999741"/>
            <a:ext cx="1818745" cy="993726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180553" y="3960986"/>
            <a:ext cx="1173827" cy="2765235"/>
            <a:chOff x="1180553" y="3960986"/>
            <a:chExt cx="1173827" cy="2765235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80553" y="3960986"/>
              <a:ext cx="1173827" cy="2765235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748233" y="4776791"/>
            <a:ext cx="1828269" cy="993726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172074" y="6849773"/>
            <a:ext cx="1173827" cy="2358384"/>
            <a:chOff x="1172074" y="6849773"/>
            <a:chExt cx="1173827" cy="2358384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72074" y="6849773"/>
              <a:ext cx="1173827" cy="2358384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850570" y="7599245"/>
            <a:ext cx="1707192" cy="993726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2529840" y="3055367"/>
            <a:ext cx="1960708" cy="762471"/>
            <a:chOff x="2529840" y="3055367"/>
            <a:chExt cx="1960708" cy="762471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529840" y="3055367"/>
              <a:ext cx="1960708" cy="762471"/>
            </a:xfrm>
            <a:prstGeom prst="rect">
              <a:avLst/>
            </a:prstGeom>
          </p:spPr>
        </p:pic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2671095" y="3175566"/>
            <a:ext cx="1514326" cy="629897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4509796" y="3055367"/>
            <a:ext cx="4307865" cy="762351"/>
            <a:chOff x="4509796" y="3055367"/>
            <a:chExt cx="4307865" cy="762351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4509796" y="3055367"/>
              <a:ext cx="4307865" cy="762351"/>
              <a:chOff x="4509796" y="3055367"/>
              <a:chExt cx="4307865" cy="762351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4509796" y="3055367"/>
                <a:ext cx="4307865" cy="762351"/>
              </a:xfrm>
              <a:prstGeom prst="rect">
                <a:avLst/>
              </a:prstGeom>
            </p:spPr>
          </p:pic>
        </p:grpSp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083002" y="3175566"/>
              <a:ext cx="2571288" cy="629897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8866534" y="3055367"/>
            <a:ext cx="4603147" cy="762351"/>
            <a:chOff x="8866534" y="3055367"/>
            <a:chExt cx="4603147" cy="762351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8866534" y="3055367"/>
              <a:ext cx="4603147" cy="762351"/>
              <a:chOff x="8866534" y="3055367"/>
              <a:chExt cx="4603147" cy="762351"/>
            </a:xfrm>
          </p:grpSpPr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8866534" y="3055367"/>
                <a:ext cx="4603147" cy="762351"/>
              </a:xfrm>
              <a:prstGeom prst="rect">
                <a:avLst/>
              </a:prstGeom>
            </p:spPr>
          </p:pic>
        </p:grpSp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627465" y="3175566"/>
              <a:ext cx="2571288" cy="629897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2526511" y="3978674"/>
            <a:ext cx="1964038" cy="382530"/>
            <a:chOff x="2526511" y="3978674"/>
            <a:chExt cx="1964038" cy="382530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526511" y="3978674"/>
              <a:ext cx="1964038" cy="382530"/>
            </a:xfrm>
            <a:prstGeom prst="rect">
              <a:avLst/>
            </a:prstGeom>
          </p:spPr>
        </p:pic>
      </p:grpSp>
      <p:pic>
        <p:nvPicPr>
          <p:cNvPr id="99" name="Object 98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2606609" y="3903847"/>
            <a:ext cx="1757456" cy="608370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2544199" y="4517554"/>
            <a:ext cx="1612694" cy="382530"/>
            <a:chOff x="2544199" y="4517554"/>
            <a:chExt cx="1612694" cy="382530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544199" y="4517554"/>
              <a:ext cx="1612694" cy="382530"/>
            </a:xfrm>
            <a:prstGeom prst="rect">
              <a:avLst/>
            </a:prstGeom>
          </p:spPr>
        </p:pic>
      </p:grpSp>
      <p:pic>
        <p:nvPicPr>
          <p:cNvPr id="103" name="Object 102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2383178" y="4450584"/>
            <a:ext cx="1832221" cy="629897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2700974" y="5153445"/>
            <a:ext cx="1612694" cy="382530"/>
            <a:chOff x="2700974" y="5153445"/>
            <a:chExt cx="1612694" cy="382530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700974" y="5153445"/>
              <a:ext cx="1612694" cy="382530"/>
            </a:xfrm>
            <a:prstGeom prst="rect">
              <a:avLst/>
            </a:prstGeom>
          </p:spPr>
        </p:pic>
      </p:grpSp>
      <p:pic>
        <p:nvPicPr>
          <p:cNvPr id="107" name="Object 106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2685108" y="5081686"/>
            <a:ext cx="1619735" cy="629897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2877855" y="5789336"/>
            <a:ext cx="1612694" cy="382530"/>
            <a:chOff x="2877855" y="5789336"/>
            <a:chExt cx="1612694" cy="382530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877855" y="5789336"/>
              <a:ext cx="1612694" cy="382530"/>
            </a:xfrm>
            <a:prstGeom prst="rect">
              <a:avLst/>
            </a:prstGeom>
          </p:spPr>
        </p:pic>
      </p:grpSp>
      <p:pic>
        <p:nvPicPr>
          <p:cNvPr id="111" name="Object 110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2716837" y="5727530"/>
            <a:ext cx="1813173" cy="629897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4517081" y="3960986"/>
            <a:ext cx="4253982" cy="382530"/>
            <a:chOff x="4517081" y="3960986"/>
            <a:chExt cx="4253982" cy="382530"/>
          </a:xfrm>
        </p:grpSpPr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517081" y="3960986"/>
              <a:ext cx="4253982" cy="382530"/>
            </a:xfrm>
            <a:prstGeom prst="rect">
              <a:avLst/>
            </a:prstGeom>
          </p:spPr>
        </p:pic>
      </p:grpSp>
      <p:pic>
        <p:nvPicPr>
          <p:cNvPr id="115" name="Object 114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5325951" y="3892215"/>
            <a:ext cx="2581573" cy="629897"/>
          </a:xfrm>
          <a:prstGeom prst="rect">
            <a:avLst/>
          </a:prstGeom>
        </p:spPr>
      </p:pic>
      <p:grpSp>
        <p:nvGrpSpPr>
          <p:cNvPr id="1032" name="그룹 1032"/>
          <p:cNvGrpSpPr/>
          <p:nvPr/>
        </p:nvGrpSpPr>
        <p:grpSpPr>
          <a:xfrm>
            <a:off x="4508238" y="4517554"/>
            <a:ext cx="2442723" cy="382530"/>
            <a:chOff x="4508238" y="4517554"/>
            <a:chExt cx="2442723" cy="382530"/>
          </a:xfrm>
        </p:grpSpPr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508238" y="4517554"/>
              <a:ext cx="2442723" cy="382530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5169123" y="5144966"/>
            <a:ext cx="2321968" cy="382530"/>
            <a:chOff x="5169123" y="5144966"/>
            <a:chExt cx="2321968" cy="382530"/>
          </a:xfrm>
        </p:grpSpPr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169123" y="5144966"/>
              <a:ext cx="2321968" cy="382530"/>
            </a:xfrm>
            <a:prstGeom prst="rect">
              <a:avLst/>
            </a:prstGeom>
          </p:spPr>
        </p:pic>
      </p:grpSp>
      <p:pic>
        <p:nvPicPr>
          <p:cNvPr id="122" name="Object 121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5126405" y="5071717"/>
            <a:ext cx="2328495" cy="664267"/>
          </a:xfrm>
          <a:prstGeom prst="rect">
            <a:avLst/>
          </a:prstGeom>
        </p:spPr>
      </p:pic>
      <p:grpSp>
        <p:nvGrpSpPr>
          <p:cNvPr id="1034" name="그룹 1034"/>
          <p:cNvGrpSpPr/>
          <p:nvPr/>
        </p:nvGrpSpPr>
        <p:grpSpPr>
          <a:xfrm>
            <a:off x="8886033" y="3960986"/>
            <a:ext cx="2051817" cy="382530"/>
            <a:chOff x="8886033" y="3960986"/>
            <a:chExt cx="2051817" cy="382530"/>
          </a:xfrm>
        </p:grpSpPr>
        <p:pic>
          <p:nvPicPr>
            <p:cNvPr id="124" name="Object 123"/>
            <p:cNvPicPr>
              <a:picLocks noChangeAspect="1"/>
            </p:cNvPicPr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8886033" y="3960986"/>
              <a:ext cx="2051817" cy="382530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8877189" y="4517554"/>
            <a:ext cx="1721051" cy="382530"/>
            <a:chOff x="8877189" y="4517554"/>
            <a:chExt cx="1721051" cy="382530"/>
          </a:xfrm>
        </p:grpSpPr>
        <p:pic>
          <p:nvPicPr>
            <p:cNvPr id="127" name="Object 126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8877189" y="4517554"/>
              <a:ext cx="1721051" cy="382530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076049" y="5144966"/>
            <a:ext cx="1766562" cy="382530"/>
            <a:chOff x="9076049" y="5144966"/>
            <a:chExt cx="1766562" cy="382530"/>
          </a:xfrm>
        </p:grpSpPr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9076049" y="5144966"/>
              <a:ext cx="1766562" cy="382530"/>
            </a:xfrm>
            <a:prstGeom prst="rect">
              <a:avLst/>
            </a:prstGeom>
          </p:spPr>
        </p:pic>
      </p:grpSp>
      <p:pic>
        <p:nvPicPr>
          <p:cNvPr id="132" name="Object 131"/>
          <p:cNvPicPr>
            <a:picLocks noChangeAspect="1"/>
          </p:cNvPicPr>
          <p:nvPr/>
        </p:nvPicPr>
        <p:blipFill>
          <a:blip r:embed="rId60" cstate="print"/>
          <a:stretch>
            <a:fillRect/>
          </a:stretch>
        </p:blipFill>
        <p:spPr>
          <a:xfrm>
            <a:off x="8838470" y="5074310"/>
            <a:ext cx="2058869" cy="629897"/>
          </a:xfrm>
          <a:prstGeom prst="rect">
            <a:avLst/>
          </a:prstGeom>
        </p:spPr>
      </p:pic>
      <p:pic>
        <p:nvPicPr>
          <p:cNvPr id="133" name="Object 132"/>
          <p:cNvPicPr>
            <a:picLocks noChangeAspect="1"/>
          </p:cNvPicPr>
          <p:nvPr/>
        </p:nvPicPr>
        <p:blipFill>
          <a:blip r:embed="rId61" cstate="print"/>
          <a:stretch>
            <a:fillRect/>
          </a:stretch>
        </p:blipFill>
        <p:spPr>
          <a:xfrm>
            <a:off x="8688169" y="4448780"/>
            <a:ext cx="1957459" cy="629897"/>
          </a:xfrm>
          <a:prstGeom prst="rect">
            <a:avLst/>
          </a:prstGeom>
        </p:spPr>
      </p:pic>
      <p:pic>
        <p:nvPicPr>
          <p:cNvPr id="134" name="Object 133"/>
          <p:cNvPicPr>
            <a:picLocks noChangeAspect="1"/>
          </p:cNvPicPr>
          <p:nvPr/>
        </p:nvPicPr>
        <p:blipFill>
          <a:blip r:embed="rId62" cstate="print"/>
          <a:stretch>
            <a:fillRect/>
          </a:stretch>
        </p:blipFill>
        <p:spPr>
          <a:xfrm>
            <a:off x="8399706" y="3892216"/>
            <a:ext cx="2555650" cy="629897"/>
          </a:xfrm>
          <a:prstGeom prst="rect">
            <a:avLst/>
          </a:prstGeom>
        </p:spPr>
      </p:pic>
      <p:grpSp>
        <p:nvGrpSpPr>
          <p:cNvPr id="1037" name="그룹 1037"/>
          <p:cNvGrpSpPr/>
          <p:nvPr/>
        </p:nvGrpSpPr>
        <p:grpSpPr>
          <a:xfrm>
            <a:off x="11026290" y="3960986"/>
            <a:ext cx="2360303" cy="382530"/>
            <a:chOff x="11026290" y="3960986"/>
            <a:chExt cx="2360303" cy="382530"/>
          </a:xfrm>
        </p:grpSpPr>
        <p:pic>
          <p:nvPicPr>
            <p:cNvPr id="136" name="Object 135"/>
            <p:cNvPicPr>
              <a:picLocks noChangeAspect="1"/>
            </p:cNvPicPr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1026290" y="3960986"/>
              <a:ext cx="2360303" cy="382530"/>
            </a:xfrm>
            <a:prstGeom prst="rect">
              <a:avLst/>
            </a:prstGeom>
          </p:spPr>
        </p:pic>
      </p:grpSp>
      <p:pic>
        <p:nvPicPr>
          <p:cNvPr id="138" name="Object 137"/>
          <p:cNvPicPr>
            <a:picLocks noChangeAspect="1"/>
          </p:cNvPicPr>
          <p:nvPr/>
        </p:nvPicPr>
        <p:blipFill>
          <a:blip r:embed="rId64" cstate="print"/>
          <a:stretch>
            <a:fillRect/>
          </a:stretch>
        </p:blipFill>
        <p:spPr>
          <a:xfrm>
            <a:off x="10220959" y="3892216"/>
            <a:ext cx="3255697" cy="629897"/>
          </a:xfrm>
          <a:prstGeom prst="rect">
            <a:avLst/>
          </a:prstGeom>
        </p:spPr>
      </p:pic>
      <p:grpSp>
        <p:nvGrpSpPr>
          <p:cNvPr id="1038" name="그룹 1038"/>
          <p:cNvGrpSpPr/>
          <p:nvPr/>
        </p:nvGrpSpPr>
        <p:grpSpPr>
          <a:xfrm>
            <a:off x="10742189" y="4521240"/>
            <a:ext cx="1721051" cy="382530"/>
            <a:chOff x="10742189" y="4521240"/>
            <a:chExt cx="1721051" cy="382530"/>
          </a:xfrm>
        </p:grpSpPr>
        <p:grpSp>
          <p:nvGrpSpPr>
            <p:cNvPr id="1039" name="그룹 1039"/>
            <p:cNvGrpSpPr/>
            <p:nvPr/>
          </p:nvGrpSpPr>
          <p:grpSpPr>
            <a:xfrm>
              <a:off x="10742189" y="4521240"/>
              <a:ext cx="1721051" cy="382530"/>
              <a:chOff x="10742189" y="4521240"/>
              <a:chExt cx="1721051" cy="382530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65" cstate="print"/>
              <a:stretch>
                <a:fillRect/>
              </a:stretch>
            </p:blipFill>
            <p:spPr>
              <a:xfrm>
                <a:off x="10742189" y="4521240"/>
                <a:ext cx="1721051" cy="382530"/>
              </a:xfrm>
              <a:prstGeom prst="rect">
                <a:avLst/>
              </a:prstGeom>
            </p:spPr>
          </p:pic>
        </p:grpSp>
        <p:pic>
          <p:nvPicPr>
            <p:cNvPr id="143" name="Object 142"/>
            <p:cNvPicPr>
              <a:picLocks noChangeAspect="1"/>
            </p:cNvPicPr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0650402" y="4461688"/>
              <a:ext cx="1860535" cy="612002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13531003" y="3960986"/>
            <a:ext cx="3064835" cy="382530"/>
            <a:chOff x="13531003" y="3960986"/>
            <a:chExt cx="3064835" cy="382530"/>
          </a:xfrm>
        </p:grpSpPr>
        <p:pic>
          <p:nvPicPr>
            <p:cNvPr id="146" name="Object 145"/>
            <p:cNvPicPr>
              <a:picLocks noChangeAspect="1"/>
            </p:cNvPicPr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3531003" y="3960986"/>
              <a:ext cx="3064835" cy="382530"/>
            </a:xfrm>
            <a:prstGeom prst="rect">
              <a:avLst/>
            </a:prstGeom>
          </p:spPr>
        </p:pic>
      </p:grpSp>
      <p:pic>
        <p:nvPicPr>
          <p:cNvPr id="148" name="Object 147"/>
          <p:cNvPicPr>
            <a:picLocks noChangeAspect="1"/>
          </p:cNvPicPr>
          <p:nvPr/>
        </p:nvPicPr>
        <p:blipFill>
          <a:blip r:embed="rId68" cstate="print"/>
          <a:stretch>
            <a:fillRect/>
          </a:stretch>
        </p:blipFill>
        <p:spPr>
          <a:xfrm>
            <a:off x="13999095" y="3883372"/>
            <a:ext cx="2093612" cy="629897"/>
          </a:xfrm>
          <a:prstGeom prst="rect">
            <a:avLst/>
          </a:prstGeom>
        </p:spPr>
      </p:pic>
      <p:grpSp>
        <p:nvGrpSpPr>
          <p:cNvPr id="1041" name="그룹 1041"/>
          <p:cNvGrpSpPr/>
          <p:nvPr/>
        </p:nvGrpSpPr>
        <p:grpSpPr>
          <a:xfrm>
            <a:off x="11345916" y="5152338"/>
            <a:ext cx="1721051" cy="382530"/>
            <a:chOff x="11345916" y="5152338"/>
            <a:chExt cx="1721051" cy="382530"/>
          </a:xfrm>
        </p:grpSpPr>
        <p:grpSp>
          <p:nvGrpSpPr>
            <p:cNvPr id="1042" name="그룹 1042"/>
            <p:cNvGrpSpPr/>
            <p:nvPr/>
          </p:nvGrpSpPr>
          <p:grpSpPr>
            <a:xfrm>
              <a:off x="11345916" y="5152338"/>
              <a:ext cx="1721051" cy="382530"/>
              <a:chOff x="11345916" y="5152338"/>
              <a:chExt cx="1721051" cy="382530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69" cstate="print"/>
              <a:stretch>
                <a:fillRect/>
              </a:stretch>
            </p:blipFill>
            <p:spPr>
              <a:xfrm>
                <a:off x="11345916" y="5152338"/>
                <a:ext cx="1721051" cy="382530"/>
              </a:xfrm>
              <a:prstGeom prst="rect">
                <a:avLst/>
              </a:prstGeom>
            </p:spPr>
          </p:pic>
        </p:grpSp>
        <p:pic>
          <p:nvPicPr>
            <p:cNvPr id="153" name="Object 152"/>
            <p:cNvPicPr>
              <a:picLocks noChangeAspect="1"/>
            </p:cNvPicPr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1353354" y="5092783"/>
              <a:ext cx="1744754" cy="612002"/>
            </a:xfrm>
            <a:prstGeom prst="rect">
              <a:avLst/>
            </a:prstGeom>
          </p:spPr>
        </p:pic>
      </p:grpSp>
      <p:grpSp>
        <p:nvGrpSpPr>
          <p:cNvPr id="1043" name="그룹 1043"/>
          <p:cNvGrpSpPr/>
          <p:nvPr/>
        </p:nvGrpSpPr>
        <p:grpSpPr>
          <a:xfrm>
            <a:off x="11748631" y="5789336"/>
            <a:ext cx="1759384" cy="391050"/>
            <a:chOff x="11748631" y="5789336"/>
            <a:chExt cx="1759384" cy="391050"/>
          </a:xfrm>
        </p:grpSpPr>
        <p:grpSp>
          <p:nvGrpSpPr>
            <p:cNvPr id="1044" name="그룹 1044"/>
            <p:cNvGrpSpPr/>
            <p:nvPr/>
          </p:nvGrpSpPr>
          <p:grpSpPr>
            <a:xfrm>
              <a:off x="11748631" y="5789336"/>
              <a:ext cx="1759384" cy="391050"/>
              <a:chOff x="11748631" y="5789336"/>
              <a:chExt cx="1759384" cy="391050"/>
            </a:xfrm>
          </p:grpSpPr>
          <p:pic>
            <p:nvPicPr>
              <p:cNvPr id="157" name="Object 156"/>
              <p:cNvPicPr>
                <a:picLocks noChangeAspect="1"/>
              </p:cNvPicPr>
              <p:nvPr/>
            </p:nvPicPr>
            <p:blipFill>
              <a:blip r:embed="rId71" cstate="print"/>
              <a:stretch>
                <a:fillRect/>
              </a:stretch>
            </p:blipFill>
            <p:spPr>
              <a:xfrm>
                <a:off x="11748631" y="5789336"/>
                <a:ext cx="1759384" cy="391050"/>
              </a:xfrm>
              <a:prstGeom prst="rect">
                <a:avLst/>
              </a:prstGeom>
            </p:spPr>
          </p:pic>
        </p:grpSp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1744204" y="5724094"/>
              <a:ext cx="1807726" cy="607746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13537995" y="6882201"/>
            <a:ext cx="3575645" cy="2346617"/>
            <a:chOff x="13537995" y="6882201"/>
            <a:chExt cx="3575645" cy="2346617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3537995" y="6882201"/>
              <a:ext cx="3575645" cy="2346617"/>
            </a:xfrm>
            <a:prstGeom prst="rect">
              <a:avLst/>
            </a:prstGeom>
          </p:spPr>
        </p:pic>
      </p:grpSp>
      <p:pic>
        <p:nvPicPr>
          <p:cNvPr id="164" name="Object 163"/>
          <p:cNvPicPr>
            <a:picLocks noChangeAspect="1"/>
          </p:cNvPicPr>
          <p:nvPr/>
        </p:nvPicPr>
        <p:blipFill>
          <a:blip r:embed="rId74" cstate="print"/>
          <a:stretch>
            <a:fillRect/>
          </a:stretch>
        </p:blipFill>
        <p:spPr>
          <a:xfrm>
            <a:off x="9054522" y="8733562"/>
            <a:ext cx="4032878" cy="626983"/>
          </a:xfrm>
          <a:prstGeom prst="rect">
            <a:avLst/>
          </a:prstGeom>
        </p:spPr>
      </p:pic>
      <p:grpSp>
        <p:nvGrpSpPr>
          <p:cNvPr id="1046" name="그룹 1046"/>
          <p:cNvGrpSpPr/>
          <p:nvPr/>
        </p:nvGrpSpPr>
        <p:grpSpPr>
          <a:xfrm>
            <a:off x="13525704" y="6882201"/>
            <a:ext cx="3587936" cy="179829"/>
            <a:chOff x="13525704" y="6882201"/>
            <a:chExt cx="3587936" cy="179829"/>
          </a:xfrm>
        </p:grpSpPr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3525704" y="6882201"/>
              <a:ext cx="3587936" cy="179829"/>
            </a:xfrm>
            <a:prstGeom prst="rect">
              <a:avLst/>
            </a:prstGeom>
          </p:spPr>
        </p:pic>
      </p:grpSp>
      <p:grpSp>
        <p:nvGrpSpPr>
          <p:cNvPr id="1047" name="그룹 1047"/>
          <p:cNvGrpSpPr/>
          <p:nvPr/>
        </p:nvGrpSpPr>
        <p:grpSpPr>
          <a:xfrm>
            <a:off x="13720750" y="4712505"/>
            <a:ext cx="2351937" cy="382530"/>
            <a:chOff x="13720750" y="4712505"/>
            <a:chExt cx="2351937" cy="382530"/>
          </a:xfrm>
        </p:grpSpPr>
        <p:pic>
          <p:nvPicPr>
            <p:cNvPr id="169" name="Object 168"/>
            <p:cNvPicPr>
              <a:picLocks noChangeAspect="1"/>
            </p:cNvPicPr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3720750" y="4712505"/>
              <a:ext cx="2351937" cy="382530"/>
            </a:xfrm>
            <a:prstGeom prst="rect">
              <a:avLst/>
            </a:prstGeom>
          </p:spPr>
        </p:pic>
      </p:grpSp>
      <p:pic>
        <p:nvPicPr>
          <p:cNvPr id="171" name="Object 170"/>
          <p:cNvPicPr>
            <a:picLocks noChangeAspect="1"/>
          </p:cNvPicPr>
          <p:nvPr/>
        </p:nvPicPr>
        <p:blipFill>
          <a:blip r:embed="rId77" cstate="print"/>
          <a:stretch>
            <a:fillRect/>
          </a:stretch>
        </p:blipFill>
        <p:spPr>
          <a:xfrm>
            <a:off x="13648571" y="4643727"/>
            <a:ext cx="2063888" cy="629897"/>
          </a:xfrm>
          <a:prstGeom prst="rect">
            <a:avLst/>
          </a:prstGeom>
        </p:spPr>
      </p:pic>
      <p:pic>
        <p:nvPicPr>
          <p:cNvPr id="172" name="Object 171"/>
          <p:cNvPicPr>
            <a:picLocks noChangeAspect="1"/>
          </p:cNvPicPr>
          <p:nvPr/>
        </p:nvPicPr>
        <p:blipFill>
          <a:blip r:embed="rId78" cstate="print"/>
          <a:stretch>
            <a:fillRect/>
          </a:stretch>
        </p:blipFill>
        <p:spPr>
          <a:xfrm>
            <a:off x="5559329" y="7023719"/>
            <a:ext cx="2155164" cy="626983"/>
          </a:xfrm>
          <a:prstGeom prst="rect">
            <a:avLst/>
          </a:prstGeom>
        </p:spPr>
      </p:pic>
      <p:grpSp>
        <p:nvGrpSpPr>
          <p:cNvPr id="1048" name="그룹 1048"/>
          <p:cNvGrpSpPr/>
          <p:nvPr/>
        </p:nvGrpSpPr>
        <p:grpSpPr>
          <a:xfrm>
            <a:off x="14454279" y="5484694"/>
            <a:ext cx="1813663" cy="382530"/>
            <a:chOff x="14454279" y="5484694"/>
            <a:chExt cx="1813663" cy="382530"/>
          </a:xfrm>
        </p:grpSpPr>
        <p:pic>
          <p:nvPicPr>
            <p:cNvPr id="174" name="Object 173"/>
            <p:cNvPicPr>
              <a:picLocks noChangeAspect="1"/>
            </p:cNvPicPr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4454279" y="5484694"/>
              <a:ext cx="1813663" cy="382530"/>
            </a:xfrm>
            <a:prstGeom prst="rect">
              <a:avLst/>
            </a:prstGeom>
          </p:spPr>
        </p:pic>
      </p:grpSp>
      <p:pic>
        <p:nvPicPr>
          <p:cNvPr id="176" name="Object 175"/>
          <p:cNvPicPr>
            <a:picLocks noChangeAspect="1"/>
          </p:cNvPicPr>
          <p:nvPr/>
        </p:nvPicPr>
        <p:blipFill>
          <a:blip r:embed="rId80" cstate="print"/>
          <a:stretch>
            <a:fillRect/>
          </a:stretch>
        </p:blipFill>
        <p:spPr>
          <a:xfrm>
            <a:off x="14420260" y="5415919"/>
            <a:ext cx="1832221" cy="629897"/>
          </a:xfrm>
          <a:prstGeom prst="rect">
            <a:avLst/>
          </a:prstGeom>
        </p:spPr>
      </p:pic>
      <p:grpSp>
        <p:nvGrpSpPr>
          <p:cNvPr id="1049" name="그룹 1049"/>
          <p:cNvGrpSpPr/>
          <p:nvPr/>
        </p:nvGrpSpPr>
        <p:grpSpPr>
          <a:xfrm>
            <a:off x="5829095" y="7498336"/>
            <a:ext cx="1151492" cy="1151492"/>
            <a:chOff x="5829095" y="7498336"/>
            <a:chExt cx="1151492" cy="1151492"/>
          </a:xfrm>
        </p:grpSpPr>
        <p:pic>
          <p:nvPicPr>
            <p:cNvPr id="178" name="Object 177"/>
            <p:cNvPicPr>
              <a:picLocks noChangeAspect="1"/>
            </p:cNvPicPr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5829095" y="7498336"/>
              <a:ext cx="1151492" cy="1151492"/>
            </a:xfrm>
            <a:prstGeom prst="rect">
              <a:avLst/>
            </a:prstGeom>
          </p:spPr>
        </p:pic>
      </p:grpSp>
      <p:grpSp>
        <p:nvGrpSpPr>
          <p:cNvPr id="1050" name="그룹 1050"/>
          <p:cNvGrpSpPr/>
          <p:nvPr/>
        </p:nvGrpSpPr>
        <p:grpSpPr>
          <a:xfrm>
            <a:off x="6316401" y="7976228"/>
            <a:ext cx="1116116" cy="1116116"/>
            <a:chOff x="6316401" y="7976228"/>
            <a:chExt cx="1116116" cy="1116116"/>
          </a:xfrm>
        </p:grpSpPr>
        <p:pic>
          <p:nvPicPr>
            <p:cNvPr id="181" name="Object 180"/>
            <p:cNvPicPr>
              <a:picLocks noChangeAspect="1"/>
            </p:cNvPicPr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6316401" y="7976228"/>
              <a:ext cx="1116116" cy="1116116"/>
            </a:xfrm>
            <a:prstGeom prst="rect">
              <a:avLst/>
            </a:prstGeom>
          </p:spPr>
        </p:pic>
      </p:grpSp>
      <p:pic>
        <p:nvPicPr>
          <p:cNvPr id="183" name="Object 182"/>
          <p:cNvPicPr>
            <a:picLocks noChangeAspect="1"/>
          </p:cNvPicPr>
          <p:nvPr/>
        </p:nvPicPr>
        <p:blipFill>
          <a:blip r:embed="rId83" cstate="print"/>
          <a:stretch>
            <a:fillRect/>
          </a:stretch>
        </p:blipFill>
        <p:spPr>
          <a:xfrm>
            <a:off x="10056715" y="6992043"/>
            <a:ext cx="1938840" cy="667821"/>
          </a:xfrm>
          <a:prstGeom prst="rect">
            <a:avLst/>
          </a:prstGeom>
        </p:spPr>
      </p:pic>
      <p:grpSp>
        <p:nvGrpSpPr>
          <p:cNvPr id="1051" name="그룹 1051"/>
          <p:cNvGrpSpPr/>
          <p:nvPr/>
        </p:nvGrpSpPr>
        <p:grpSpPr>
          <a:xfrm>
            <a:off x="13508015" y="3055367"/>
            <a:ext cx="3315680" cy="762351"/>
            <a:chOff x="13508015" y="3055367"/>
            <a:chExt cx="3315680" cy="762351"/>
          </a:xfrm>
        </p:grpSpPr>
        <p:grpSp>
          <p:nvGrpSpPr>
            <p:cNvPr id="1052" name="그룹 1052"/>
            <p:cNvGrpSpPr/>
            <p:nvPr/>
          </p:nvGrpSpPr>
          <p:grpSpPr>
            <a:xfrm>
              <a:off x="13508015" y="3055367"/>
              <a:ext cx="3315680" cy="762351"/>
              <a:chOff x="13508015" y="3055367"/>
              <a:chExt cx="3315680" cy="762351"/>
            </a:xfrm>
          </p:grpSpPr>
          <p:pic>
            <p:nvPicPr>
              <p:cNvPr id="186" name="Object 185"/>
              <p:cNvPicPr>
                <a:picLocks noChangeAspect="1"/>
              </p:cNvPicPr>
              <p:nvPr/>
            </p:nvPicPr>
            <p:blipFill>
              <a:blip r:embed="rId84" cstate="print"/>
              <a:stretch>
                <a:fillRect/>
              </a:stretch>
            </p:blipFill>
            <p:spPr>
              <a:xfrm>
                <a:off x="13508015" y="3055367"/>
                <a:ext cx="3315680" cy="762351"/>
              </a:xfrm>
              <a:prstGeom prst="rect">
                <a:avLst/>
              </a:prstGeom>
            </p:spPr>
          </p:pic>
        </p:grpSp>
        <p:pic>
          <p:nvPicPr>
            <p:cNvPr id="188" name="Object 187"/>
            <p:cNvPicPr>
              <a:picLocks noChangeAspect="1"/>
            </p:cNvPicPr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13857490" y="3175566"/>
              <a:ext cx="2441078" cy="629897"/>
            </a:xfrm>
            <a:prstGeom prst="rect">
              <a:avLst/>
            </a:prstGeom>
          </p:spPr>
        </p:pic>
      </p:grpSp>
      <p:grpSp>
        <p:nvGrpSpPr>
          <p:cNvPr id="1053" name="그룹 1053"/>
          <p:cNvGrpSpPr/>
          <p:nvPr/>
        </p:nvGrpSpPr>
        <p:grpSpPr>
          <a:xfrm>
            <a:off x="9070190" y="7508641"/>
            <a:ext cx="2034327" cy="1176834"/>
            <a:chOff x="9070190" y="7508641"/>
            <a:chExt cx="2034327" cy="1176834"/>
          </a:xfrm>
        </p:grpSpPr>
        <p:pic>
          <p:nvPicPr>
            <p:cNvPr id="191" name="Object 190"/>
            <p:cNvPicPr>
              <a:picLocks noChangeAspect="1"/>
            </p:cNvPicPr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9070190" y="7508641"/>
              <a:ext cx="2034327" cy="1176834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1345916" y="7681494"/>
            <a:ext cx="972431" cy="694942"/>
            <a:chOff x="11345916" y="7681494"/>
            <a:chExt cx="972431" cy="694942"/>
          </a:xfrm>
        </p:grpSpPr>
        <p:pic>
          <p:nvPicPr>
            <p:cNvPr id="194" name="Object 193"/>
            <p:cNvPicPr>
              <a:picLocks noChangeAspect="1"/>
            </p:cNvPicPr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11345916" y="7681494"/>
              <a:ext cx="972431" cy="694942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11832131" y="7535173"/>
            <a:ext cx="974614" cy="696502"/>
            <a:chOff x="11832131" y="7535173"/>
            <a:chExt cx="974614" cy="696502"/>
          </a:xfrm>
        </p:grpSpPr>
        <p:pic>
          <p:nvPicPr>
            <p:cNvPr id="197" name="Object 196"/>
            <p:cNvPicPr>
              <a:picLocks noChangeAspect="1"/>
            </p:cNvPicPr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11832131" y="7535173"/>
              <a:ext cx="974614" cy="696502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11975932" y="7863226"/>
            <a:ext cx="974614" cy="696502"/>
            <a:chOff x="11975932" y="7863226"/>
            <a:chExt cx="974614" cy="696502"/>
          </a:xfrm>
        </p:grpSpPr>
        <p:pic>
          <p:nvPicPr>
            <p:cNvPr id="200" name="Object 199"/>
            <p:cNvPicPr>
              <a:picLocks noChangeAspect="1"/>
            </p:cNvPicPr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11975932" y="7863226"/>
              <a:ext cx="974614" cy="696502"/>
            </a:xfrm>
            <a:prstGeom prst="rect">
              <a:avLst/>
            </a:prstGeom>
          </p:spPr>
        </p:pic>
      </p:grpSp>
      <p:pic>
        <p:nvPicPr>
          <p:cNvPr id="202" name="Object 201"/>
          <p:cNvPicPr>
            <a:picLocks noChangeAspect="1"/>
          </p:cNvPicPr>
          <p:nvPr/>
        </p:nvPicPr>
        <p:blipFill>
          <a:blip r:embed="rId90" cstate="print"/>
          <a:stretch>
            <a:fillRect/>
          </a:stretch>
        </p:blipFill>
        <p:spPr>
          <a:xfrm>
            <a:off x="13332516" y="6991135"/>
            <a:ext cx="3480973" cy="667821"/>
          </a:xfrm>
          <a:prstGeom prst="rect">
            <a:avLst/>
          </a:prstGeom>
        </p:spPr>
      </p:pic>
      <p:grpSp>
        <p:nvGrpSpPr>
          <p:cNvPr id="1057" name="그룹 1057"/>
          <p:cNvGrpSpPr/>
          <p:nvPr/>
        </p:nvGrpSpPr>
        <p:grpSpPr>
          <a:xfrm>
            <a:off x="14399846" y="7556767"/>
            <a:ext cx="1934991" cy="1287910"/>
            <a:chOff x="14399846" y="7556767"/>
            <a:chExt cx="1934991" cy="1287910"/>
          </a:xfrm>
        </p:grpSpPr>
        <p:pic>
          <p:nvPicPr>
            <p:cNvPr id="204" name="Object 203"/>
            <p:cNvPicPr>
              <a:picLocks noChangeAspect="1"/>
            </p:cNvPicPr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4399846" y="7556767"/>
              <a:ext cx="1934991" cy="1287910"/>
            </a:xfrm>
            <a:prstGeom prst="rect">
              <a:avLst/>
            </a:prstGeom>
          </p:spPr>
        </p:pic>
      </p:grpSp>
      <p:grpSp>
        <p:nvGrpSpPr>
          <p:cNvPr id="1058" name="그룹 1058"/>
          <p:cNvGrpSpPr/>
          <p:nvPr/>
        </p:nvGrpSpPr>
        <p:grpSpPr>
          <a:xfrm>
            <a:off x="2694548" y="7773034"/>
            <a:ext cx="1399772" cy="1399772"/>
            <a:chOff x="2694548" y="7773034"/>
            <a:chExt cx="1399772" cy="1399772"/>
          </a:xfrm>
        </p:grpSpPr>
        <p:pic>
          <p:nvPicPr>
            <p:cNvPr id="207" name="Object 206"/>
            <p:cNvPicPr>
              <a:picLocks noChangeAspect="1"/>
            </p:cNvPicPr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2694548" y="7773034"/>
              <a:ext cx="1399772" cy="1399772"/>
            </a:xfrm>
            <a:prstGeom prst="rect">
              <a:avLst/>
            </a:prstGeom>
          </p:spPr>
        </p:pic>
      </p:grpSp>
      <p:pic>
        <p:nvPicPr>
          <p:cNvPr id="209" name="Object 208"/>
          <p:cNvPicPr>
            <a:picLocks noChangeAspect="1"/>
          </p:cNvPicPr>
          <p:nvPr/>
        </p:nvPicPr>
        <p:blipFill>
          <a:blip r:embed="rId93" cstate="print"/>
          <a:stretch>
            <a:fillRect/>
          </a:stretch>
        </p:blipFill>
        <p:spPr>
          <a:xfrm>
            <a:off x="4769076" y="4451044"/>
            <a:ext cx="2050612" cy="629897"/>
          </a:xfrm>
          <a:prstGeom prst="rect">
            <a:avLst/>
          </a:prstGeom>
        </p:spPr>
      </p:pic>
      <p:grpSp>
        <p:nvGrpSpPr>
          <p:cNvPr id="1059" name="그룹 1059"/>
          <p:cNvGrpSpPr/>
          <p:nvPr/>
        </p:nvGrpSpPr>
        <p:grpSpPr>
          <a:xfrm>
            <a:off x="5747741" y="5789336"/>
            <a:ext cx="2894627" cy="382530"/>
            <a:chOff x="5747741" y="5789336"/>
            <a:chExt cx="2894627" cy="382530"/>
          </a:xfrm>
        </p:grpSpPr>
        <p:pic>
          <p:nvPicPr>
            <p:cNvPr id="211" name="Object 210"/>
            <p:cNvPicPr>
              <a:picLocks noChangeAspect="1"/>
            </p:cNvPicPr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5747741" y="5789336"/>
              <a:ext cx="2894627" cy="382530"/>
            </a:xfrm>
            <a:prstGeom prst="rect">
              <a:avLst/>
            </a:prstGeom>
          </p:spPr>
        </p:pic>
      </p:grpSp>
      <p:pic>
        <p:nvPicPr>
          <p:cNvPr id="213" name="Object 212"/>
          <p:cNvPicPr>
            <a:picLocks noChangeAspect="1"/>
          </p:cNvPicPr>
          <p:nvPr/>
        </p:nvPicPr>
        <p:blipFill>
          <a:blip r:embed="rId95" cstate="print"/>
          <a:stretch>
            <a:fillRect/>
          </a:stretch>
        </p:blipFill>
        <p:spPr>
          <a:xfrm>
            <a:off x="5434382" y="5713081"/>
            <a:ext cx="2907916" cy="629897"/>
          </a:xfrm>
          <a:prstGeom prst="rect">
            <a:avLst/>
          </a:prstGeom>
        </p:spPr>
      </p:pic>
      <p:grpSp>
        <p:nvGrpSpPr>
          <p:cNvPr id="1060" name="그룹 1060"/>
          <p:cNvGrpSpPr/>
          <p:nvPr/>
        </p:nvGrpSpPr>
        <p:grpSpPr>
          <a:xfrm>
            <a:off x="1534694" y="2435305"/>
            <a:ext cx="15216327" cy="750724"/>
            <a:chOff x="1534694" y="2435305"/>
            <a:chExt cx="15216327" cy="750724"/>
          </a:xfrm>
        </p:grpSpPr>
        <p:grpSp>
          <p:nvGrpSpPr>
            <p:cNvPr id="1061" name="그룹 1061"/>
            <p:cNvGrpSpPr/>
            <p:nvPr/>
          </p:nvGrpSpPr>
          <p:grpSpPr>
            <a:xfrm>
              <a:off x="1534694" y="2732894"/>
              <a:ext cx="15216327" cy="136574"/>
              <a:chOff x="1534694" y="2732894"/>
              <a:chExt cx="15216327" cy="136574"/>
            </a:xfrm>
          </p:grpSpPr>
          <p:pic>
            <p:nvPicPr>
              <p:cNvPr id="216" name="Object 215"/>
              <p:cNvPicPr>
                <a:picLocks noChangeAspect="1"/>
              </p:cNvPicPr>
              <p:nvPr/>
            </p:nvPicPr>
            <p:blipFill>
              <a:blip r:embed="rId96" cstate="print"/>
              <a:stretch>
                <a:fillRect/>
              </a:stretch>
            </p:blipFill>
            <p:spPr>
              <a:xfrm rot="10800000">
                <a:off x="1534694" y="2732894"/>
                <a:ext cx="15216327" cy="136574"/>
              </a:xfrm>
              <a:prstGeom prst="rect">
                <a:avLst/>
              </a:prstGeom>
            </p:spPr>
          </p:pic>
        </p:grpSp>
        <p:grpSp>
          <p:nvGrpSpPr>
            <p:cNvPr id="1062" name="그룹 1062"/>
            <p:cNvGrpSpPr/>
            <p:nvPr/>
          </p:nvGrpSpPr>
          <p:grpSpPr>
            <a:xfrm>
              <a:off x="15616725" y="2435305"/>
              <a:ext cx="750726" cy="750724"/>
              <a:chOff x="15616725" y="2435305"/>
              <a:chExt cx="750726" cy="750724"/>
            </a:xfrm>
          </p:grpSpPr>
          <p:pic>
            <p:nvPicPr>
              <p:cNvPr id="219" name="Object 218"/>
              <p:cNvPicPr>
                <a:picLocks noChangeAspect="1"/>
              </p:cNvPicPr>
              <p:nvPr/>
            </p:nvPicPr>
            <p:blipFill>
              <a:blip r:embed="rId97" cstate="print"/>
              <a:stretch>
                <a:fillRect/>
              </a:stretch>
            </p:blipFill>
            <p:spPr>
              <a:xfrm>
                <a:off x="15616725" y="2435305"/>
                <a:ext cx="750726" cy="750724"/>
              </a:xfrm>
              <a:prstGeom prst="rect">
                <a:avLst/>
              </a:prstGeom>
            </p:spPr>
          </p:pic>
        </p:grpSp>
      </p:grpSp>
      <p:grpSp>
        <p:nvGrpSpPr>
          <p:cNvPr id="1063" name="그룹 1063"/>
          <p:cNvGrpSpPr/>
          <p:nvPr/>
        </p:nvGrpSpPr>
        <p:grpSpPr>
          <a:xfrm>
            <a:off x="9221675" y="5789336"/>
            <a:ext cx="2339918" cy="385487"/>
            <a:chOff x="9221675" y="5789336"/>
            <a:chExt cx="2339918" cy="385487"/>
          </a:xfrm>
        </p:grpSpPr>
        <p:pic>
          <p:nvPicPr>
            <p:cNvPr id="223" name="Object 222"/>
            <p:cNvPicPr>
              <a:picLocks noChangeAspect="1"/>
            </p:cNvPicPr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9221675" y="5789336"/>
              <a:ext cx="2339918" cy="385487"/>
            </a:xfrm>
            <a:prstGeom prst="rect">
              <a:avLst/>
            </a:prstGeom>
          </p:spPr>
        </p:pic>
      </p:grpSp>
      <p:pic>
        <p:nvPicPr>
          <p:cNvPr id="225" name="Object 224"/>
          <p:cNvPicPr>
            <a:picLocks noChangeAspect="1"/>
          </p:cNvPicPr>
          <p:nvPr/>
        </p:nvPicPr>
        <p:blipFill>
          <a:blip r:embed="rId99" cstate="print"/>
          <a:stretch>
            <a:fillRect/>
          </a:stretch>
        </p:blipFill>
        <p:spPr>
          <a:xfrm>
            <a:off x="8983710" y="5715310"/>
            <a:ext cx="2551648" cy="6459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9D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0476" y="392602"/>
            <a:ext cx="17504761" cy="9500510"/>
            <a:chOff x="390476" y="392602"/>
            <a:chExt cx="17504761" cy="9500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61904" y="-4357653"/>
              <a:ext cx="35009523" cy="1900102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0476" y="392602"/>
              <a:ext cx="17504761" cy="9500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355" y="822332"/>
            <a:ext cx="16562758" cy="6477917"/>
            <a:chOff x="857355" y="822332"/>
            <a:chExt cx="16562758" cy="647791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219260" y="822332"/>
              <a:ext cx="3200853" cy="6477917"/>
              <a:chOff x="14219260" y="822332"/>
              <a:chExt cx="3200853" cy="647791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618833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219260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878784" y="822332"/>
              <a:ext cx="3200853" cy="6477917"/>
              <a:chOff x="10878784" y="822332"/>
              <a:chExt cx="3200853" cy="647791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278357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878784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208545" y="822332"/>
              <a:ext cx="3200853" cy="6477917"/>
              <a:chOff x="9208545" y="822332"/>
              <a:chExt cx="3200853" cy="647791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608119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208545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38307" y="822332"/>
              <a:ext cx="3200853" cy="6477917"/>
              <a:chOff x="7538307" y="822332"/>
              <a:chExt cx="3200853" cy="647791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937881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538307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868069" y="822332"/>
              <a:ext cx="3200853" cy="6477917"/>
              <a:chOff x="5868069" y="822332"/>
              <a:chExt cx="3200853" cy="647791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267643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868069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197831" y="822332"/>
              <a:ext cx="3200853" cy="6477917"/>
              <a:chOff x="4197831" y="822332"/>
              <a:chExt cx="3200853" cy="647791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597405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197831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527593" y="822332"/>
              <a:ext cx="3200853" cy="6477917"/>
              <a:chOff x="2527593" y="822332"/>
              <a:chExt cx="3200853" cy="647791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27167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527593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57355" y="822332"/>
              <a:ext cx="3200853" cy="6477917"/>
              <a:chOff x="857355" y="822332"/>
              <a:chExt cx="3200853" cy="647791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-743071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57355" y="822332"/>
                <a:ext cx="3200853" cy="6477917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2549022" y="822332"/>
            <a:ext cx="3200853" cy="6477917"/>
            <a:chOff x="12549022" y="822332"/>
            <a:chExt cx="3200853" cy="647791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948595" y="-2416626"/>
              <a:ext cx="6401706" cy="12955834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549022" y="822332"/>
              <a:ext cx="3200853" cy="647791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57355" y="1322449"/>
            <a:ext cx="16571004" cy="8116436"/>
            <a:chOff x="857355" y="1322449"/>
            <a:chExt cx="16571004" cy="811643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-7428147" y="-2735769"/>
              <a:ext cx="33142009" cy="16232871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57355" y="1322449"/>
              <a:ext cx="16571004" cy="811643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34694" y="2435305"/>
            <a:ext cx="15216327" cy="750724"/>
            <a:chOff x="1534694" y="2435305"/>
            <a:chExt cx="15216327" cy="750724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534694" y="2732894"/>
              <a:ext cx="15216327" cy="136574"/>
              <a:chOff x="1534694" y="2732894"/>
              <a:chExt cx="15216327" cy="136574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10800000">
                <a:off x="1534694" y="2732894"/>
                <a:ext cx="15216327" cy="13657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5616725" y="2435305"/>
              <a:ext cx="750726" cy="750724"/>
              <a:chOff x="15616725" y="2435305"/>
              <a:chExt cx="750726" cy="750724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5616725" y="2435305"/>
                <a:ext cx="750726" cy="750724"/>
              </a:xfrm>
              <a:prstGeom prst="rect">
                <a:avLst/>
              </a:prstGeom>
            </p:spPr>
          </p:pic>
        </p:grpSp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96913" y="1351523"/>
            <a:ext cx="7465767" cy="2109415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845849" y="5649957"/>
            <a:ext cx="536160" cy="370814"/>
            <a:chOff x="4845849" y="5649957"/>
            <a:chExt cx="536160" cy="37081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845849" y="5649957"/>
              <a:ext cx="536160" cy="37081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146777" y="3369432"/>
            <a:ext cx="13357888" cy="56274"/>
            <a:chOff x="3146777" y="3369432"/>
            <a:chExt cx="13357888" cy="56274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146777" y="3369432"/>
              <a:ext cx="13357888" cy="5627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789541" y="3186029"/>
            <a:ext cx="2837842" cy="423080"/>
            <a:chOff x="1789541" y="3186029"/>
            <a:chExt cx="2837842" cy="423080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789541" y="3187548"/>
              <a:ext cx="2837842" cy="420043"/>
              <a:chOff x="1789541" y="3187548"/>
              <a:chExt cx="2837842" cy="420043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789541" y="3187548"/>
                <a:ext cx="2837842" cy="420043"/>
              </a:xfrm>
              <a:prstGeom prst="rect">
                <a:avLst/>
              </a:prstGeom>
            </p:spPr>
          </p:pic>
        </p:grpSp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345153" y="3068572"/>
              <a:ext cx="1870451" cy="80152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093642" y="3186030"/>
            <a:ext cx="2318816" cy="433693"/>
            <a:chOff x="6093642" y="3186030"/>
            <a:chExt cx="2318816" cy="433693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6093642" y="3187547"/>
              <a:ext cx="2318816" cy="420043"/>
              <a:chOff x="6093642" y="3187547"/>
              <a:chExt cx="2318816" cy="420043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6093642" y="3187547"/>
                <a:ext cx="2318816" cy="420043"/>
              </a:xfrm>
              <a:prstGeom prst="rect">
                <a:avLst/>
              </a:prstGeom>
            </p:spPr>
          </p:pic>
        </p:grpSp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082341" y="3027791"/>
              <a:ext cx="2210032" cy="84275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088710" y="3186786"/>
            <a:ext cx="2318816" cy="433692"/>
            <a:chOff x="10088710" y="3186786"/>
            <a:chExt cx="2318816" cy="433692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10088710" y="3188306"/>
              <a:ext cx="2318816" cy="420043"/>
              <a:chOff x="10088710" y="3188306"/>
              <a:chExt cx="2318816" cy="420043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0088710" y="3188306"/>
                <a:ext cx="2318816" cy="420043"/>
              </a:xfrm>
              <a:prstGeom prst="rect">
                <a:avLst/>
              </a:prstGeom>
            </p:spPr>
          </p:pic>
        </p:grpSp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388059" y="3069329"/>
              <a:ext cx="1889535" cy="801525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4204577" y="3186786"/>
            <a:ext cx="2318816" cy="433692"/>
            <a:chOff x="14204577" y="3186786"/>
            <a:chExt cx="2318816" cy="433692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14204577" y="3188308"/>
              <a:ext cx="2318816" cy="420043"/>
              <a:chOff x="14204577" y="3188308"/>
              <a:chExt cx="2318816" cy="420043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14204577" y="3188308"/>
                <a:ext cx="2318816" cy="420043"/>
              </a:xfrm>
              <a:prstGeom prst="rect">
                <a:avLst/>
              </a:prstGeom>
            </p:spPr>
          </p:pic>
        </p:grpSp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4235074" y="3069329"/>
              <a:ext cx="2358925" cy="801525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768892" y="4611695"/>
            <a:ext cx="2881901" cy="2517606"/>
            <a:chOff x="1768892" y="4611695"/>
            <a:chExt cx="2881901" cy="2517606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768892" y="4611695"/>
              <a:ext cx="2881901" cy="2517606"/>
            </a:xfrm>
            <a:prstGeom prst="rect">
              <a:avLst/>
            </a:prstGeom>
          </p:spPr>
        </p:pic>
      </p:grpSp>
      <p:pic>
        <p:nvPicPr>
          <p:cNvPr id="90" name="Object 8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648246" y="7926797"/>
            <a:ext cx="2804124" cy="684914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6239658" y="4837574"/>
            <a:ext cx="2139152" cy="2018825"/>
            <a:chOff x="6239658" y="4837574"/>
            <a:chExt cx="2139152" cy="2018825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239658" y="4837574"/>
              <a:ext cx="2139152" cy="2018825"/>
            </a:xfrm>
            <a:prstGeom prst="rect">
              <a:avLst/>
            </a:prstGeom>
          </p:spPr>
        </p:pic>
      </p:grpSp>
      <p:pic>
        <p:nvPicPr>
          <p:cNvPr id="94" name="Object 9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6017229" y="7780354"/>
            <a:ext cx="2441724" cy="1013695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8915770" y="5649957"/>
            <a:ext cx="536160" cy="370814"/>
            <a:chOff x="8915770" y="5649957"/>
            <a:chExt cx="536160" cy="370814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915770" y="5649957"/>
              <a:ext cx="536160" cy="370814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9685370" y="4920643"/>
            <a:ext cx="3210514" cy="2200255"/>
            <a:chOff x="9685370" y="4920643"/>
            <a:chExt cx="3210514" cy="2200255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685370" y="4920643"/>
              <a:ext cx="3210514" cy="2200255"/>
            </a:xfrm>
            <a:prstGeom prst="rect">
              <a:avLst/>
            </a:prstGeom>
          </p:spPr>
        </p:pic>
      </p:grpSp>
      <p:pic>
        <p:nvPicPr>
          <p:cNvPr id="101" name="Object 100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9711630" y="7802987"/>
            <a:ext cx="2344685" cy="684914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14382055" y="5056185"/>
            <a:ext cx="1929170" cy="1929170"/>
            <a:chOff x="14382055" y="5056185"/>
            <a:chExt cx="1929170" cy="1929170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4382055" y="5056185"/>
              <a:ext cx="1929170" cy="1929170"/>
            </a:xfrm>
            <a:prstGeom prst="rect">
              <a:avLst/>
            </a:prstGeom>
          </p:spPr>
        </p:pic>
      </p:grpSp>
      <p:pic>
        <p:nvPicPr>
          <p:cNvPr id="105" name="Object 104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3871492" y="7773178"/>
            <a:ext cx="3034400" cy="1321428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13288086" y="5649957"/>
            <a:ext cx="536160" cy="370814"/>
            <a:chOff x="13288086" y="5649957"/>
            <a:chExt cx="536160" cy="370814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3288086" y="5649957"/>
              <a:ext cx="536160" cy="3708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9D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0476" y="392602"/>
            <a:ext cx="17504761" cy="9500510"/>
            <a:chOff x="390476" y="392602"/>
            <a:chExt cx="17504761" cy="9500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61904" y="-4357653"/>
              <a:ext cx="35009523" cy="1900102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0476" y="392602"/>
              <a:ext cx="17504761" cy="9500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355" y="822332"/>
            <a:ext cx="16562758" cy="6477917"/>
            <a:chOff x="857355" y="822332"/>
            <a:chExt cx="16562758" cy="647791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219260" y="822332"/>
              <a:ext cx="3200853" cy="6477917"/>
              <a:chOff x="14219260" y="822332"/>
              <a:chExt cx="3200853" cy="647791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618833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219260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878784" y="822332"/>
              <a:ext cx="3200853" cy="6477917"/>
              <a:chOff x="10878784" y="822332"/>
              <a:chExt cx="3200853" cy="647791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278357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878784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208545" y="822332"/>
              <a:ext cx="3200853" cy="6477917"/>
              <a:chOff x="9208545" y="822332"/>
              <a:chExt cx="3200853" cy="647791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608119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208545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38307" y="822332"/>
              <a:ext cx="3200853" cy="6477917"/>
              <a:chOff x="7538307" y="822332"/>
              <a:chExt cx="3200853" cy="647791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937881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538307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868069" y="822332"/>
              <a:ext cx="3200853" cy="6477917"/>
              <a:chOff x="5868069" y="822332"/>
              <a:chExt cx="3200853" cy="647791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267643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868069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197831" y="822332"/>
              <a:ext cx="3200853" cy="6477917"/>
              <a:chOff x="4197831" y="822332"/>
              <a:chExt cx="3200853" cy="647791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597405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197831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527593" y="822332"/>
              <a:ext cx="3200853" cy="6477917"/>
              <a:chOff x="2527593" y="822332"/>
              <a:chExt cx="3200853" cy="647791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27167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527593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57355" y="822332"/>
              <a:ext cx="3200853" cy="6477917"/>
              <a:chOff x="857355" y="822332"/>
              <a:chExt cx="3200853" cy="647791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-743071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57355" y="822332"/>
                <a:ext cx="3200853" cy="6477917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2549022" y="822332"/>
            <a:ext cx="3200853" cy="6477917"/>
            <a:chOff x="12549022" y="822332"/>
            <a:chExt cx="3200853" cy="647791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948595" y="-2416626"/>
              <a:ext cx="6401706" cy="12955834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549022" y="822332"/>
              <a:ext cx="3200853" cy="647791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57355" y="1322449"/>
            <a:ext cx="16571004" cy="8116436"/>
            <a:chOff x="857355" y="1322449"/>
            <a:chExt cx="16571004" cy="811643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-7428147" y="-2735769"/>
              <a:ext cx="33142009" cy="16232871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57355" y="1322449"/>
              <a:ext cx="16571004" cy="8116436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96913" y="1351523"/>
            <a:ext cx="7001024" cy="210941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341023" y="2412989"/>
            <a:ext cx="892780" cy="997409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996721" y="2585502"/>
            <a:ext cx="2655861" cy="69046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534694" y="2435305"/>
            <a:ext cx="15216327" cy="750724"/>
            <a:chOff x="1534694" y="2435305"/>
            <a:chExt cx="15216327" cy="750724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534694" y="2732894"/>
              <a:ext cx="15216327" cy="136574"/>
              <a:chOff x="1534694" y="2732894"/>
              <a:chExt cx="15216327" cy="136574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10800000">
                <a:off x="1534694" y="2732894"/>
                <a:ext cx="15216327" cy="13657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5616725" y="2435305"/>
              <a:ext cx="750726" cy="750724"/>
              <a:chOff x="15616725" y="2435305"/>
              <a:chExt cx="750726" cy="750724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5616725" y="2435305"/>
                <a:ext cx="750726" cy="750724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857355" y="2866178"/>
            <a:ext cx="4200607" cy="6572707"/>
            <a:chOff x="857355" y="2866178"/>
            <a:chExt cx="4200607" cy="6572707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57355" y="2866178"/>
              <a:ext cx="4200607" cy="657270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14518" y="3048345"/>
            <a:ext cx="3860506" cy="675163"/>
            <a:chOff x="1114518" y="3048345"/>
            <a:chExt cx="3860506" cy="675163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160780" y="3048345"/>
              <a:ext cx="430193" cy="430193"/>
              <a:chOff x="1160780" y="3048345"/>
              <a:chExt cx="430193" cy="430193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160780" y="3048345"/>
                <a:ext cx="430193" cy="430193"/>
              </a:xfrm>
              <a:prstGeom prst="rect">
                <a:avLst/>
              </a:prstGeom>
            </p:spPr>
          </p:pic>
        </p:grpSp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731443" y="2969111"/>
              <a:ext cx="1638298" cy="674212"/>
            </a:xfrm>
            <a:prstGeom prst="rect">
              <a:avLst/>
            </a:prstGeom>
          </p:spPr>
        </p:pic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09293" y="3007120"/>
              <a:ext cx="897521" cy="587987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755949" y="3386402"/>
              <a:ext cx="2881178" cy="5169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14518" y="4339015"/>
            <a:ext cx="3860506" cy="897414"/>
            <a:chOff x="1114518" y="4339015"/>
            <a:chExt cx="3860506" cy="897414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160777" y="4339015"/>
              <a:ext cx="430193" cy="430193"/>
              <a:chOff x="1160777" y="4339015"/>
              <a:chExt cx="430193" cy="430193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1160777" y="4339015"/>
                <a:ext cx="430193" cy="430193"/>
              </a:xfrm>
              <a:prstGeom prst="rect">
                <a:avLst/>
              </a:prstGeom>
            </p:spPr>
          </p:pic>
        </p:grpSp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740964" y="4284754"/>
              <a:ext cx="1763850" cy="651726"/>
            </a:xfrm>
            <a:prstGeom prst="rect">
              <a:avLst/>
            </a:prstGeom>
          </p:spPr>
        </p:pic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23179" y="4297789"/>
              <a:ext cx="893959" cy="587987"/>
            </a:xfrm>
            <a:prstGeom prst="rect">
              <a:avLst/>
            </a:prstGeom>
          </p:spPr>
        </p:pic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746425" y="4642117"/>
              <a:ext cx="1781816" cy="77910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14518" y="5851935"/>
            <a:ext cx="3860503" cy="897400"/>
            <a:chOff x="1114518" y="5851935"/>
            <a:chExt cx="3860503" cy="897400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160777" y="5851935"/>
              <a:ext cx="430193" cy="430193"/>
              <a:chOff x="1160777" y="5851935"/>
              <a:chExt cx="430193" cy="430193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1160777" y="5851935"/>
                <a:ext cx="430193" cy="430193"/>
              </a:xfrm>
              <a:prstGeom prst="rect">
                <a:avLst/>
              </a:prstGeom>
            </p:spPr>
          </p:pic>
        </p:grpSp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740964" y="5797669"/>
              <a:ext cx="1438401" cy="648373"/>
            </a:xfrm>
            <a:prstGeom prst="rect">
              <a:avLst/>
            </a:prstGeom>
          </p:spPr>
        </p:pic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25988" y="5810711"/>
              <a:ext cx="895054" cy="587987"/>
            </a:xfrm>
            <a:prstGeom prst="rect">
              <a:avLst/>
            </a:prstGeom>
          </p:spPr>
        </p:pic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755946" y="6175004"/>
              <a:ext cx="1766540" cy="75412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14518" y="7364841"/>
            <a:ext cx="3860503" cy="660177"/>
            <a:chOff x="1114518" y="7364841"/>
            <a:chExt cx="3860503" cy="660177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160774" y="7364841"/>
              <a:ext cx="430193" cy="430193"/>
              <a:chOff x="1160774" y="7364841"/>
              <a:chExt cx="430193" cy="430193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1160774" y="7364841"/>
                <a:ext cx="430193" cy="430193"/>
              </a:xfrm>
              <a:prstGeom prst="rect">
                <a:avLst/>
              </a:prstGeom>
            </p:spPr>
          </p:pic>
        </p:grpSp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740964" y="7310567"/>
              <a:ext cx="1438401" cy="648373"/>
            </a:xfrm>
            <a:prstGeom prst="rect">
              <a:avLst/>
            </a:prstGeom>
          </p:spPr>
        </p:pic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25055" y="7323615"/>
              <a:ext cx="888330" cy="587987"/>
            </a:xfrm>
            <a:prstGeom prst="rect">
              <a:avLst/>
            </a:prstGeom>
          </p:spPr>
        </p:pic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755946" y="7687911"/>
              <a:ext cx="1545387" cy="516902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882563" y="4313388"/>
            <a:ext cx="2839476" cy="2134559"/>
            <a:chOff x="3882563" y="4313388"/>
            <a:chExt cx="2839476" cy="2134559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882563" y="4313388"/>
              <a:ext cx="2839476" cy="213455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867624" y="6482603"/>
            <a:ext cx="2839476" cy="1059097"/>
            <a:chOff x="3867624" y="6482603"/>
            <a:chExt cx="2839476" cy="1059097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867624" y="6482603"/>
              <a:ext cx="2839476" cy="1059097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14518" y="8640524"/>
            <a:ext cx="3860503" cy="660168"/>
            <a:chOff x="1114518" y="8640524"/>
            <a:chExt cx="3860503" cy="660168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1160774" y="8640524"/>
              <a:ext cx="430193" cy="430193"/>
              <a:chOff x="1160774" y="8640524"/>
              <a:chExt cx="430193" cy="430193"/>
            </a:xfrm>
          </p:grpSpPr>
          <p:pic>
            <p:nvPicPr>
              <p:cNvPr id="102" name="Object 101"/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>
                <a:off x="1160774" y="8640524"/>
                <a:ext cx="430193" cy="430193"/>
              </a:xfrm>
              <a:prstGeom prst="rect">
                <a:avLst/>
              </a:prstGeom>
            </p:spPr>
          </p:pic>
        </p:grpSp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740967" y="8586259"/>
              <a:ext cx="2577317" cy="651726"/>
            </a:xfrm>
            <a:prstGeom prst="rect">
              <a:avLst/>
            </a:prstGeom>
          </p:spPr>
        </p:pic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925055" y="8599298"/>
              <a:ext cx="888330" cy="587987"/>
            </a:xfrm>
            <a:prstGeom prst="rect">
              <a:avLst/>
            </a:prstGeom>
          </p:spPr>
        </p:pic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755946" y="8963584"/>
              <a:ext cx="1718149" cy="51690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3882563" y="8376540"/>
            <a:ext cx="2839476" cy="871274"/>
            <a:chOff x="3882563" y="8376540"/>
            <a:chExt cx="2839476" cy="871274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882563" y="8376540"/>
              <a:ext cx="2839476" cy="871274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6890083" y="3738448"/>
            <a:ext cx="1149229" cy="1149229"/>
            <a:chOff x="6890083" y="3738448"/>
            <a:chExt cx="1149229" cy="1149229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7058383" y="3906749"/>
              <a:ext cx="812628" cy="812628"/>
              <a:chOff x="7058383" y="3906749"/>
              <a:chExt cx="812628" cy="812628"/>
            </a:xfrm>
          </p:grpSpPr>
          <p:pic>
            <p:nvPicPr>
              <p:cNvPr id="113" name="Object 112"/>
              <p:cNvPicPr>
                <a:picLocks noChangeAspect="1"/>
              </p:cNvPicPr>
              <p:nvPr/>
            </p:nvPicPr>
            <p:blipFill>
              <a:blip r:embed="rId53" cstate="print"/>
              <a:stretch>
                <a:fillRect/>
              </a:stretch>
            </p:blipFill>
            <p:spPr>
              <a:xfrm rot="8100000">
                <a:off x="6661213" y="3508961"/>
                <a:ext cx="1625256" cy="1625256"/>
              </a:xfrm>
              <a:prstGeom prst="rect">
                <a:avLst/>
              </a:prstGeom>
            </p:spPr>
          </p:pic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54" cstate="print"/>
              <a:stretch>
                <a:fillRect/>
              </a:stretch>
            </p:blipFill>
            <p:spPr>
              <a:xfrm rot="8100000">
                <a:off x="7058383" y="3906749"/>
                <a:ext cx="812628" cy="81262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164570" y="4012891"/>
              <a:ext cx="604851" cy="604851"/>
              <a:chOff x="7164570" y="4012891"/>
              <a:chExt cx="604851" cy="604851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55" cstate="print"/>
              <a:stretch>
                <a:fillRect/>
              </a:stretch>
            </p:blipFill>
            <p:spPr>
              <a:xfrm>
                <a:off x="7164570" y="4012891"/>
                <a:ext cx="604851" cy="604851"/>
              </a:xfrm>
              <a:prstGeom prst="rect">
                <a:avLst/>
              </a:prstGeom>
            </p:spPr>
          </p:pic>
        </p:grpSp>
      </p:grpSp>
      <p:grpSp>
        <p:nvGrpSpPr>
          <p:cNvPr id="1033" name="그룹 1033"/>
          <p:cNvGrpSpPr/>
          <p:nvPr/>
        </p:nvGrpSpPr>
        <p:grpSpPr>
          <a:xfrm>
            <a:off x="8110251" y="4288268"/>
            <a:ext cx="106057" cy="106057"/>
            <a:chOff x="8110251" y="4288268"/>
            <a:chExt cx="106057" cy="106057"/>
          </a:xfrm>
        </p:grpSpPr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 rot="8100000">
              <a:off x="8110251" y="4288268"/>
              <a:ext cx="106057" cy="106057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8110251" y="3929388"/>
            <a:ext cx="106057" cy="106057"/>
            <a:chOff x="8110251" y="3929388"/>
            <a:chExt cx="106057" cy="106057"/>
          </a:xfrm>
        </p:grpSpPr>
        <p:pic>
          <p:nvPicPr>
            <p:cNvPr id="124" name="Object 123"/>
            <p:cNvPicPr>
              <a:picLocks noChangeAspect="1"/>
            </p:cNvPicPr>
            <p:nvPr/>
          </p:nvPicPr>
          <p:blipFill>
            <a:blip r:embed="rId57" cstate="print"/>
            <a:stretch>
              <a:fillRect/>
            </a:stretch>
          </p:blipFill>
          <p:spPr>
            <a:xfrm rot="-8100000">
              <a:off x="8110251" y="3929388"/>
              <a:ext cx="106057" cy="106057"/>
            </a:xfrm>
            <a:prstGeom prst="rect">
              <a:avLst/>
            </a:prstGeom>
          </p:spPr>
        </p:pic>
      </p:grpSp>
      <p:pic>
        <p:nvPicPr>
          <p:cNvPr id="126" name="Object 125"/>
          <p:cNvPicPr>
            <a:picLocks noChangeAspect="1"/>
          </p:cNvPicPr>
          <p:nvPr/>
        </p:nvPicPr>
        <p:blipFill>
          <a:blip r:embed="rId58" cstate="print"/>
          <a:stretch>
            <a:fillRect/>
          </a:stretch>
        </p:blipFill>
        <p:spPr>
          <a:xfrm>
            <a:off x="8325221" y="3763701"/>
            <a:ext cx="3099318" cy="799810"/>
          </a:xfrm>
          <a:prstGeom prst="rect">
            <a:avLst/>
          </a:prstGeom>
        </p:spPr>
      </p:pic>
      <p:pic>
        <p:nvPicPr>
          <p:cNvPr id="127" name="Object 126"/>
          <p:cNvPicPr>
            <a:picLocks noChangeAspect="1"/>
          </p:cNvPicPr>
          <p:nvPr/>
        </p:nvPicPr>
        <p:blipFill>
          <a:blip r:embed="rId59" cstate="print"/>
          <a:stretch>
            <a:fillRect/>
          </a:stretch>
        </p:blipFill>
        <p:spPr>
          <a:xfrm>
            <a:off x="8325219" y="4127167"/>
            <a:ext cx="3534194" cy="799810"/>
          </a:xfrm>
          <a:prstGeom prst="rect">
            <a:avLst/>
          </a:prstGeom>
        </p:spPr>
      </p:pic>
      <p:grpSp>
        <p:nvGrpSpPr>
          <p:cNvPr id="1035" name="그룹 1035"/>
          <p:cNvGrpSpPr/>
          <p:nvPr/>
        </p:nvGrpSpPr>
        <p:grpSpPr>
          <a:xfrm>
            <a:off x="7058383" y="6076289"/>
            <a:ext cx="812628" cy="812628"/>
            <a:chOff x="7058383" y="6076289"/>
            <a:chExt cx="812628" cy="812628"/>
          </a:xfrm>
        </p:grpSpPr>
        <p:pic>
          <p:nvPicPr>
            <p:cNvPr id="129" name="Object 128"/>
            <p:cNvPicPr>
              <a:picLocks noChangeAspect="1"/>
            </p:cNvPicPr>
            <p:nvPr/>
          </p:nvPicPr>
          <p:blipFill>
            <a:blip r:embed="rId60" cstate="print"/>
            <a:stretch>
              <a:fillRect/>
            </a:stretch>
          </p:blipFill>
          <p:spPr>
            <a:xfrm rot="2700000">
              <a:off x="6661213" y="5678501"/>
              <a:ext cx="1625256" cy="1625256"/>
            </a:xfrm>
            <a:prstGeom prst="rect">
              <a:avLst/>
            </a:prstGeom>
          </p:spPr>
        </p:pic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61" cstate="print"/>
            <a:stretch>
              <a:fillRect/>
            </a:stretch>
          </p:blipFill>
          <p:spPr>
            <a:xfrm rot="2700000">
              <a:off x="7058383" y="6076289"/>
              <a:ext cx="812628" cy="812628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7169205" y="6182897"/>
            <a:ext cx="588757" cy="588757"/>
            <a:chOff x="7169205" y="6182897"/>
            <a:chExt cx="588757" cy="588757"/>
          </a:xfrm>
        </p:grpSpPr>
        <p:pic>
          <p:nvPicPr>
            <p:cNvPr id="133" name="Object 132"/>
            <p:cNvPicPr>
              <a:picLocks noChangeAspect="1"/>
            </p:cNvPicPr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7169205" y="6182897"/>
              <a:ext cx="588757" cy="588757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8061277" y="6593741"/>
            <a:ext cx="106057" cy="106057"/>
            <a:chOff x="8061277" y="6593741"/>
            <a:chExt cx="106057" cy="106057"/>
          </a:xfrm>
        </p:grpSpPr>
        <p:pic>
          <p:nvPicPr>
            <p:cNvPr id="136" name="Object 135"/>
            <p:cNvPicPr>
              <a:picLocks noChangeAspect="1"/>
            </p:cNvPicPr>
            <p:nvPr/>
          </p:nvPicPr>
          <p:blipFill>
            <a:blip r:embed="rId63" cstate="print"/>
            <a:stretch>
              <a:fillRect/>
            </a:stretch>
          </p:blipFill>
          <p:spPr>
            <a:xfrm rot="8100000">
              <a:off x="8061277" y="6593741"/>
              <a:ext cx="106057" cy="106057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8061277" y="6234861"/>
            <a:ext cx="106057" cy="106057"/>
            <a:chOff x="8061277" y="6234861"/>
            <a:chExt cx="106057" cy="106057"/>
          </a:xfrm>
        </p:grpSpPr>
        <p:pic>
          <p:nvPicPr>
            <p:cNvPr id="139" name="Object 138"/>
            <p:cNvPicPr>
              <a:picLocks noChangeAspect="1"/>
            </p:cNvPicPr>
            <p:nvPr/>
          </p:nvPicPr>
          <p:blipFill>
            <a:blip r:embed="rId64" cstate="print"/>
            <a:stretch>
              <a:fillRect/>
            </a:stretch>
          </p:blipFill>
          <p:spPr>
            <a:xfrm rot="-8100000">
              <a:off x="8061277" y="6234861"/>
              <a:ext cx="106057" cy="106057"/>
            </a:xfrm>
            <a:prstGeom prst="rect">
              <a:avLst/>
            </a:prstGeom>
          </p:spPr>
        </p:pic>
      </p:grpSp>
      <p:pic>
        <p:nvPicPr>
          <p:cNvPr id="141" name="Object 140"/>
          <p:cNvPicPr>
            <a:picLocks noChangeAspect="1"/>
          </p:cNvPicPr>
          <p:nvPr/>
        </p:nvPicPr>
        <p:blipFill>
          <a:blip r:embed="rId65" cstate="print"/>
          <a:stretch>
            <a:fillRect/>
          </a:stretch>
        </p:blipFill>
        <p:spPr>
          <a:xfrm>
            <a:off x="8276248" y="6069176"/>
            <a:ext cx="4093709" cy="799810"/>
          </a:xfrm>
          <a:prstGeom prst="rect">
            <a:avLst/>
          </a:prstGeom>
        </p:spPr>
      </p:pic>
      <p:pic>
        <p:nvPicPr>
          <p:cNvPr id="142" name="Object 141"/>
          <p:cNvPicPr>
            <a:picLocks noChangeAspect="1"/>
          </p:cNvPicPr>
          <p:nvPr/>
        </p:nvPicPr>
        <p:blipFill>
          <a:blip r:embed="rId66" cstate="print"/>
          <a:stretch>
            <a:fillRect/>
          </a:stretch>
        </p:blipFill>
        <p:spPr>
          <a:xfrm>
            <a:off x="8325221" y="6363876"/>
            <a:ext cx="3534194" cy="799810"/>
          </a:xfrm>
          <a:prstGeom prst="rect">
            <a:avLst/>
          </a:prstGeom>
        </p:spPr>
      </p:pic>
      <p:grpSp>
        <p:nvGrpSpPr>
          <p:cNvPr id="1039" name="그룹 1039"/>
          <p:cNvGrpSpPr/>
          <p:nvPr/>
        </p:nvGrpSpPr>
        <p:grpSpPr>
          <a:xfrm>
            <a:off x="7058383" y="7863230"/>
            <a:ext cx="812628" cy="812628"/>
            <a:chOff x="7058383" y="7863230"/>
            <a:chExt cx="812628" cy="812628"/>
          </a:xfrm>
        </p:grpSpPr>
        <p:pic>
          <p:nvPicPr>
            <p:cNvPr id="144" name="Object 143"/>
            <p:cNvPicPr>
              <a:picLocks noChangeAspect="1"/>
            </p:cNvPicPr>
            <p:nvPr/>
          </p:nvPicPr>
          <p:blipFill>
            <a:blip r:embed="rId67" cstate="print"/>
            <a:stretch>
              <a:fillRect/>
            </a:stretch>
          </p:blipFill>
          <p:spPr>
            <a:xfrm rot="2700000">
              <a:off x="6661213" y="7465442"/>
              <a:ext cx="1625256" cy="1625256"/>
            </a:xfrm>
            <a:prstGeom prst="rect">
              <a:avLst/>
            </a:prstGeom>
          </p:spPr>
        </p:pic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68" cstate="print"/>
            <a:stretch>
              <a:fillRect/>
            </a:stretch>
          </p:blipFill>
          <p:spPr>
            <a:xfrm rot="2700000">
              <a:off x="7058383" y="7863230"/>
              <a:ext cx="812628" cy="812628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8061277" y="8380682"/>
            <a:ext cx="106057" cy="106057"/>
            <a:chOff x="8061277" y="8380682"/>
            <a:chExt cx="106057" cy="106057"/>
          </a:xfrm>
        </p:grpSpPr>
        <p:pic>
          <p:nvPicPr>
            <p:cNvPr id="148" name="Object 147"/>
            <p:cNvPicPr>
              <a:picLocks noChangeAspect="1"/>
            </p:cNvPicPr>
            <p:nvPr/>
          </p:nvPicPr>
          <p:blipFill>
            <a:blip r:embed="rId69" cstate="print"/>
            <a:stretch>
              <a:fillRect/>
            </a:stretch>
          </p:blipFill>
          <p:spPr>
            <a:xfrm rot="8100000">
              <a:off x="8061277" y="8380682"/>
              <a:ext cx="106057" cy="106057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8061277" y="8021802"/>
            <a:ext cx="106057" cy="106057"/>
            <a:chOff x="8061277" y="8021802"/>
            <a:chExt cx="106057" cy="106057"/>
          </a:xfrm>
        </p:grpSpPr>
        <p:pic>
          <p:nvPicPr>
            <p:cNvPr id="151" name="Object 150"/>
            <p:cNvPicPr>
              <a:picLocks noChangeAspect="1"/>
            </p:cNvPicPr>
            <p:nvPr/>
          </p:nvPicPr>
          <p:blipFill>
            <a:blip r:embed="rId70" cstate="print"/>
            <a:stretch>
              <a:fillRect/>
            </a:stretch>
          </p:blipFill>
          <p:spPr>
            <a:xfrm rot="-8100000">
              <a:off x="8061277" y="8021802"/>
              <a:ext cx="106057" cy="106057"/>
            </a:xfrm>
            <a:prstGeom prst="rect">
              <a:avLst/>
            </a:prstGeom>
          </p:spPr>
        </p:pic>
      </p:grpSp>
      <p:pic>
        <p:nvPicPr>
          <p:cNvPr id="153" name="Object 152"/>
          <p:cNvPicPr>
            <a:picLocks noChangeAspect="1"/>
          </p:cNvPicPr>
          <p:nvPr/>
        </p:nvPicPr>
        <p:blipFill>
          <a:blip r:embed="rId71" cstate="print"/>
          <a:stretch>
            <a:fillRect/>
          </a:stretch>
        </p:blipFill>
        <p:spPr>
          <a:xfrm>
            <a:off x="8276232" y="7856117"/>
            <a:ext cx="6455975" cy="799810"/>
          </a:xfrm>
          <a:prstGeom prst="rect">
            <a:avLst/>
          </a:prstGeom>
        </p:spPr>
      </p:pic>
      <p:pic>
        <p:nvPicPr>
          <p:cNvPr id="154" name="Object 153"/>
          <p:cNvPicPr>
            <a:picLocks noChangeAspect="1"/>
          </p:cNvPicPr>
          <p:nvPr/>
        </p:nvPicPr>
        <p:blipFill>
          <a:blip r:embed="rId72" cstate="print"/>
          <a:stretch>
            <a:fillRect/>
          </a:stretch>
        </p:blipFill>
        <p:spPr>
          <a:xfrm>
            <a:off x="8276232" y="8219575"/>
            <a:ext cx="5399023" cy="799810"/>
          </a:xfrm>
          <a:prstGeom prst="rect">
            <a:avLst/>
          </a:prstGeom>
        </p:spPr>
      </p:pic>
      <p:grpSp>
        <p:nvGrpSpPr>
          <p:cNvPr id="1042" name="그룹 1042"/>
          <p:cNvGrpSpPr/>
          <p:nvPr/>
        </p:nvGrpSpPr>
        <p:grpSpPr>
          <a:xfrm>
            <a:off x="8255125" y="8808591"/>
            <a:ext cx="4808023" cy="459668"/>
            <a:chOff x="8255125" y="8808591"/>
            <a:chExt cx="4808023" cy="459668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8255125" y="8808591"/>
              <a:ext cx="4808023" cy="459668"/>
            </a:xfrm>
            <a:prstGeom prst="rect">
              <a:avLst/>
            </a:prstGeom>
          </p:spPr>
        </p:pic>
      </p:grpSp>
      <p:pic>
        <p:nvPicPr>
          <p:cNvPr id="158" name="Object 157"/>
          <p:cNvPicPr>
            <a:picLocks noChangeAspect="1"/>
          </p:cNvPicPr>
          <p:nvPr/>
        </p:nvPicPr>
        <p:blipFill>
          <a:blip r:embed="rId74" cstate="print"/>
          <a:stretch>
            <a:fillRect/>
          </a:stretch>
        </p:blipFill>
        <p:spPr>
          <a:xfrm>
            <a:off x="7188658" y="7977472"/>
            <a:ext cx="584144" cy="58414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9D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0476" y="392602"/>
            <a:ext cx="17504761" cy="9500510"/>
            <a:chOff x="390476" y="392602"/>
            <a:chExt cx="17504761" cy="9500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61904" y="-4357653"/>
              <a:ext cx="35009523" cy="1900102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0476" y="392602"/>
              <a:ext cx="17504761" cy="9500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355" y="822332"/>
            <a:ext cx="16562758" cy="6477917"/>
            <a:chOff x="857355" y="822332"/>
            <a:chExt cx="16562758" cy="647791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219260" y="822332"/>
              <a:ext cx="3200853" cy="6477917"/>
              <a:chOff x="14219260" y="822332"/>
              <a:chExt cx="3200853" cy="647791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618833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219260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2549022" y="822332"/>
              <a:ext cx="3200853" cy="6477917"/>
              <a:chOff x="12549022" y="822332"/>
              <a:chExt cx="3200853" cy="647791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948595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549022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878784" y="822332"/>
              <a:ext cx="3200853" cy="6477917"/>
              <a:chOff x="10878784" y="822332"/>
              <a:chExt cx="3200853" cy="647791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278357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878784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208545" y="822332"/>
              <a:ext cx="3200853" cy="6477917"/>
              <a:chOff x="9208545" y="822332"/>
              <a:chExt cx="3200853" cy="647791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608119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208545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538307" y="822332"/>
              <a:ext cx="3200853" cy="6477917"/>
              <a:chOff x="7538307" y="822332"/>
              <a:chExt cx="3200853" cy="647791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937881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538307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868069" y="822332"/>
              <a:ext cx="3200853" cy="6477917"/>
              <a:chOff x="5868069" y="822332"/>
              <a:chExt cx="3200853" cy="647791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267643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868069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4197831" y="822332"/>
              <a:ext cx="3200853" cy="6477917"/>
              <a:chOff x="4197831" y="822332"/>
              <a:chExt cx="3200853" cy="647791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597405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4197831" y="822332"/>
                <a:ext cx="3200853" cy="647791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57355" y="822332"/>
              <a:ext cx="3200853" cy="6477917"/>
              <a:chOff x="857355" y="822332"/>
              <a:chExt cx="3200853" cy="647791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-743071" y="-2416626"/>
                <a:ext cx="6401706" cy="12955834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57355" y="822332"/>
                <a:ext cx="3200853" cy="6477917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2527593" y="822332"/>
            <a:ext cx="3200853" cy="6477917"/>
            <a:chOff x="2527593" y="822332"/>
            <a:chExt cx="3200853" cy="647791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27167" y="-2416626"/>
              <a:ext cx="6401706" cy="12955834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27593" y="822332"/>
              <a:ext cx="3200853" cy="647791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57355" y="1322449"/>
            <a:ext cx="16571004" cy="8116436"/>
            <a:chOff x="857355" y="1322449"/>
            <a:chExt cx="16571004" cy="811643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-7428147" y="-2735769"/>
              <a:ext cx="33142009" cy="16232871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57355" y="1322449"/>
              <a:ext cx="16571004" cy="811643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260657" y="3771981"/>
            <a:ext cx="9770329" cy="4816312"/>
            <a:chOff x="4260657" y="3771981"/>
            <a:chExt cx="9770329" cy="481631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-483591" y="1666021"/>
              <a:ext cx="19540657" cy="9632624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260657" y="3771981"/>
              <a:ext cx="9770329" cy="481631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34694" y="2435305"/>
            <a:ext cx="15216327" cy="750724"/>
            <a:chOff x="1534694" y="2435305"/>
            <a:chExt cx="15216327" cy="750724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534694" y="2732894"/>
              <a:ext cx="15216327" cy="136574"/>
              <a:chOff x="1534694" y="2732894"/>
              <a:chExt cx="15216327" cy="136574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10800000">
                <a:off x="1534694" y="2732894"/>
                <a:ext cx="15216327" cy="136574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5616725" y="2435305"/>
              <a:ext cx="750726" cy="750724"/>
              <a:chOff x="15616725" y="2435305"/>
              <a:chExt cx="750726" cy="750724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5616725" y="2435305"/>
                <a:ext cx="750726" cy="750724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4078720" y="3906952"/>
            <a:ext cx="1151654" cy="1051746"/>
            <a:chOff x="4078720" y="3906952"/>
            <a:chExt cx="1151654" cy="105174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4128674" y="3856998"/>
              <a:ext cx="1051746" cy="1151654"/>
              <a:chOff x="4128674" y="3856998"/>
              <a:chExt cx="1051746" cy="1151654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5400000">
                <a:off x="4128674" y="3856998"/>
                <a:ext cx="1051746" cy="1151654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021870" y="3824832"/>
              <a:ext cx="1288215" cy="110769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063419" y="5142857"/>
            <a:ext cx="8158885" cy="2108862"/>
            <a:chOff x="5063419" y="5142857"/>
            <a:chExt cx="8158885" cy="2108862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531240" y="4812240"/>
              <a:ext cx="10481421" cy="2192050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192957" y="6492547"/>
              <a:ext cx="9219050" cy="11327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2024-01-07T09:10:51Z</dcterms:created>
  <dcterms:modified xsi:type="dcterms:W3CDTF">2024-01-07T09:10:51Z</dcterms:modified>
</cp:coreProperties>
</file>